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handoutMasterIdLst>
    <p:handoutMasterId r:id="rId22"/>
  </p:handoutMasterIdLst>
  <p:sldIdLst>
    <p:sldId id="918" r:id="rId2"/>
    <p:sldId id="1482" r:id="rId3"/>
    <p:sldId id="5859" r:id="rId4"/>
    <p:sldId id="5908" r:id="rId5"/>
    <p:sldId id="1492" r:id="rId6"/>
    <p:sldId id="5896" r:id="rId7"/>
    <p:sldId id="5902" r:id="rId8"/>
    <p:sldId id="1475" r:id="rId9"/>
    <p:sldId id="5903" r:id="rId10"/>
    <p:sldId id="5899" r:id="rId11"/>
    <p:sldId id="898" r:id="rId12"/>
    <p:sldId id="899" r:id="rId13"/>
    <p:sldId id="5906" r:id="rId14"/>
    <p:sldId id="2396" r:id="rId15"/>
    <p:sldId id="2378" r:id="rId16"/>
    <p:sldId id="5904" r:id="rId17"/>
    <p:sldId id="318" r:id="rId18"/>
    <p:sldId id="5862" r:id="rId19"/>
    <p:sldId id="1478" r:id="rId20"/>
  </p:sldIdLst>
  <p:sldSz cx="12192000" cy="6858000"/>
  <p:notesSz cx="9309100" cy="7053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22" userDrawn="1">
          <p15:clr>
            <a:srgbClr val="A4A3A4"/>
          </p15:clr>
        </p15:guide>
        <p15:guide id="2" pos="29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fazion ,Sofia (AATF)" initials="T,(" lastIdx="4" clrIdx="0">
    <p:extLst>
      <p:ext uri="{19B8F6BF-5375-455C-9EA6-DF929625EA0E}">
        <p15:presenceInfo xmlns:p15="http://schemas.microsoft.com/office/powerpoint/2012/main" userId="S-1-5-21-1606980848-162531612-839522115-583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C9900"/>
    <a:srgbClr val="FF9900"/>
    <a:srgbClr val="33CC33"/>
    <a:srgbClr val="996600"/>
    <a:srgbClr val="006600"/>
    <a:srgbClr val="008000"/>
    <a:srgbClr val="99CC00"/>
    <a:srgbClr val="FFCC00"/>
    <a:srgbClr val="F4B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3" autoAdjust="0"/>
    <p:restoredTop sz="79400" autoAdjust="0"/>
  </p:normalViewPr>
  <p:slideViewPr>
    <p:cSldViewPr snapToGrid="0">
      <p:cViewPr varScale="1">
        <p:scale>
          <a:sx n="66" d="100"/>
          <a:sy n="66" d="100"/>
        </p:scale>
        <p:origin x="1315" y="3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5" d="100"/>
          <a:sy n="75" d="100"/>
        </p:scale>
        <p:origin x="-1890" y="-84"/>
      </p:cViewPr>
      <p:guideLst>
        <p:guide orient="horz" pos="2222"/>
        <p:guide pos="29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397-4F6A-8083-6E069A30F7AA}"/>
              </c:ext>
            </c:extLst>
          </c:dPt>
          <c:cat>
            <c:strRef>
              <c:f>Sheet1!$F$67:$G$67</c:f>
              <c:strCache>
                <c:ptCount val="2"/>
                <c:pt idx="0">
                  <c:v>Positive</c:v>
                </c:pt>
                <c:pt idx="1">
                  <c:v>Negative</c:v>
                </c:pt>
              </c:strCache>
            </c:strRef>
          </c:cat>
          <c:val>
            <c:numRef>
              <c:f>Sheet1!$F$68:$G$68</c:f>
              <c:numCache>
                <c:formatCode>##0.0</c:formatCode>
                <c:ptCount val="2"/>
                <c:pt idx="0">
                  <c:v>6.9</c:v>
                </c:pt>
                <c:pt idx="1">
                  <c:v>5.2</c:v>
                </c:pt>
              </c:numCache>
            </c:numRef>
          </c:val>
          <c:extLst>
            <c:ext xmlns:c16="http://schemas.microsoft.com/office/drawing/2014/chart" uri="{C3380CC4-5D6E-409C-BE32-E72D297353CC}">
              <c16:uniqueId val="{00000002-8397-4F6A-8083-6E069A30F7AA}"/>
            </c:ext>
          </c:extLst>
        </c:ser>
        <c:dLbls>
          <c:showLegendKey val="0"/>
          <c:showVal val="0"/>
          <c:showCatName val="0"/>
          <c:showSerName val="0"/>
          <c:showPercent val="0"/>
          <c:showBubbleSize val="0"/>
        </c:dLbls>
        <c:gapWidth val="219"/>
        <c:overlap val="-27"/>
        <c:axId val="697869504"/>
        <c:axId val="697857040"/>
      </c:barChart>
      <c:catAx>
        <c:axId val="697869504"/>
        <c:scaling>
          <c:orientation val="minMax"/>
        </c:scaling>
        <c:delete val="0"/>
        <c:axPos val="b"/>
        <c:numFmt formatCode="General" sourceLinked="1"/>
        <c:majorTickMark val="none"/>
        <c:minorTickMark val="none"/>
        <c:tickLblPos val="nextTo"/>
        <c:spPr>
          <a:noFill/>
          <a:ln w="19050" cap="flat" cmpd="sng" algn="ctr">
            <a:solidFill>
              <a:schemeClr val="dk1"/>
            </a:solidFill>
            <a:prstDash val="solid"/>
            <a:miter lim="800000"/>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G"/>
          </a:p>
        </c:txPr>
        <c:crossAx val="697857040"/>
        <c:crosses val="autoZero"/>
        <c:auto val="1"/>
        <c:lblAlgn val="ctr"/>
        <c:lblOffset val="100"/>
        <c:noMultiLvlLbl val="0"/>
      </c:catAx>
      <c:valAx>
        <c:axId val="697857040"/>
        <c:scaling>
          <c:orientation val="minMax"/>
          <c:max val="7"/>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dirty="0"/>
                  <a:t>Yield (t/ha)</a:t>
                </a:r>
              </a:p>
            </c:rich>
          </c:tx>
          <c:layout>
            <c:manualLayout>
              <c:xMode val="edge"/>
              <c:yMode val="edge"/>
              <c:x val="1.5462802281043372E-3"/>
              <c:y val="0.3345271730739539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G"/>
            </a:p>
          </c:txPr>
        </c:title>
        <c:numFmt formatCode="##0.0" sourceLinked="1"/>
        <c:majorTickMark val="none"/>
        <c:minorTickMark val="none"/>
        <c:tickLblPos val="nextTo"/>
        <c:spPr>
          <a:noFill/>
          <a:ln w="19050" cap="flat" cmpd="sng" algn="ctr">
            <a:solidFill>
              <a:schemeClr val="dk1"/>
            </a:solidFill>
            <a:prstDash val="solid"/>
            <a:miter lim="800000"/>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G"/>
          </a:p>
        </c:txPr>
        <c:crossAx val="69786950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2400" b="1"/>
      </a:pPr>
      <a:endParaRPr lang="en-UG"/>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0.46489</cdr:x>
      <cdr:y>0.07192</cdr:y>
    </cdr:from>
    <cdr:to>
      <cdr:x>0.73395</cdr:x>
      <cdr:y>0.35133</cdr:y>
    </cdr:to>
    <cdr:cxnSp macro="">
      <cdr:nvCxnSpPr>
        <cdr:cNvPr id="2" name="Straight Arrow Connector 1">
          <a:extLst xmlns:a="http://schemas.openxmlformats.org/drawingml/2006/main">
            <a:ext uri="{FF2B5EF4-FFF2-40B4-BE49-F238E27FC236}">
              <a16:creationId xmlns:a16="http://schemas.microsoft.com/office/drawing/2014/main" id="{B2E27256-8D75-4319-98A1-ED934130F962}"/>
            </a:ext>
          </a:extLst>
        </cdr:cNvPr>
        <cdr:cNvCxnSpPr>
          <a:cxnSpLocks xmlns:a="http://schemas.openxmlformats.org/drawingml/2006/main"/>
        </cdr:cNvCxnSpPr>
      </cdr:nvCxnSpPr>
      <cdr:spPr>
        <a:xfrm xmlns:a="http://schemas.openxmlformats.org/drawingml/2006/main" flipH="1" flipV="1">
          <a:off x="2796201" y="310595"/>
          <a:ext cx="1618321" cy="1206604"/>
        </a:xfrm>
        <a:prstGeom xmlns:a="http://schemas.openxmlformats.org/drawingml/2006/main" prst="straightConnector1">
          <a:avLst/>
        </a:prstGeom>
        <a:ln xmlns:a="http://schemas.openxmlformats.org/drawingml/2006/main" w="76200">
          <a:solidFill>
            <a:schemeClr val="accent3"/>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0.57686</cdr:x>
      <cdr:y>0.11764</cdr:y>
    </cdr:from>
    <cdr:to>
      <cdr:x>0.76689</cdr:x>
      <cdr:y>0.20586</cdr:y>
    </cdr:to>
    <cdr:sp macro="" textlink="">
      <cdr:nvSpPr>
        <cdr:cNvPr id="3" name="Text Placeholder 2">
          <a:extLst xmlns:a="http://schemas.openxmlformats.org/drawingml/2006/main">
            <a:ext uri="{FF2B5EF4-FFF2-40B4-BE49-F238E27FC236}">
              <a16:creationId xmlns:a16="http://schemas.microsoft.com/office/drawing/2014/main" id="{3C1A6D8A-D98C-4251-9054-0B57DB95B2ED}"/>
            </a:ext>
          </a:extLst>
        </cdr:cNvPr>
        <cdr:cNvSpPr txBox="1">
          <a:spLocks xmlns:a="http://schemas.openxmlformats.org/drawingml/2006/main"/>
        </cdr:cNvSpPr>
      </cdr:nvSpPr>
      <cdr:spPr>
        <a:xfrm xmlns:a="http://schemas.openxmlformats.org/drawingml/2006/main">
          <a:off x="3469640" y="508000"/>
          <a:ext cx="1143000" cy="381000"/>
        </a:xfrm>
        <a:prstGeom xmlns:a="http://schemas.openxmlformats.org/drawingml/2006/main" prst="rect">
          <a:avLst/>
        </a:prstGeom>
        <a:noFill xmlns:a="http://schemas.openxmlformats.org/drawingml/2006/main"/>
      </cdr:spPr>
      <cdr:txBody>
        <a:bodyPr xmlns:a="http://schemas.openxmlformats.org/drawingml/2006/main" vert="horz" lIns="91440" tIns="45720" rIns="91440" bIns="4572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457200"/>
          <a:r>
            <a:rPr lang="en-US" sz="2800" b="1" dirty="0">
              <a:solidFill>
                <a:srgbClr val="AB822D"/>
              </a:solidFill>
              <a:latin typeface="Calibri" panose="020F0502020204030204"/>
            </a:rPr>
            <a:t>33 %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663"/>
          </a:xfrm>
          <a:prstGeom prst="rect">
            <a:avLst/>
          </a:prstGeom>
        </p:spPr>
        <p:txBody>
          <a:bodyPr vert="horz" lIns="93497" tIns="46749" rIns="93497" bIns="46749" rtlCol="0"/>
          <a:lstStyle>
            <a:lvl1pPr algn="l">
              <a:defRPr sz="1200"/>
            </a:lvl1pPr>
          </a:lstStyle>
          <a:p>
            <a:endParaRPr lang="en-GB"/>
          </a:p>
        </p:txBody>
      </p:sp>
      <p:sp>
        <p:nvSpPr>
          <p:cNvPr id="3" name="Date Placeholder 2"/>
          <p:cNvSpPr>
            <a:spLocks noGrp="1"/>
          </p:cNvSpPr>
          <p:nvPr>
            <p:ph type="dt" sz="quarter" idx="1"/>
          </p:nvPr>
        </p:nvSpPr>
        <p:spPr>
          <a:xfrm>
            <a:off x="5273542" y="0"/>
            <a:ext cx="4033943" cy="352663"/>
          </a:xfrm>
          <a:prstGeom prst="rect">
            <a:avLst/>
          </a:prstGeom>
        </p:spPr>
        <p:txBody>
          <a:bodyPr vert="horz" lIns="93497" tIns="46749" rIns="93497" bIns="46749" rtlCol="0"/>
          <a:lstStyle>
            <a:lvl1pPr algn="r">
              <a:defRPr sz="1200"/>
            </a:lvl1pPr>
          </a:lstStyle>
          <a:p>
            <a:fld id="{637ECBED-E0C6-4BE5-995C-2BBDB0A4D470}" type="datetimeFigureOut">
              <a:rPr lang="en-GB" smtClean="0"/>
              <a:t>21/06/2022</a:t>
            </a:fld>
            <a:endParaRPr lang="en-GB"/>
          </a:p>
        </p:txBody>
      </p:sp>
      <p:sp>
        <p:nvSpPr>
          <p:cNvPr id="4" name="Footer Placeholder 3"/>
          <p:cNvSpPr>
            <a:spLocks noGrp="1"/>
          </p:cNvSpPr>
          <p:nvPr>
            <p:ph type="ftr" sz="quarter" idx="2"/>
          </p:nvPr>
        </p:nvSpPr>
        <p:spPr>
          <a:xfrm>
            <a:off x="1" y="6698969"/>
            <a:ext cx="4033943" cy="352663"/>
          </a:xfrm>
          <a:prstGeom prst="rect">
            <a:avLst/>
          </a:prstGeom>
        </p:spPr>
        <p:txBody>
          <a:bodyPr vert="horz" lIns="93497" tIns="46749" rIns="93497" bIns="46749" rtlCol="0" anchor="b"/>
          <a:lstStyle>
            <a:lvl1pPr algn="l">
              <a:defRPr sz="1200"/>
            </a:lvl1pPr>
          </a:lstStyle>
          <a:p>
            <a:endParaRPr lang="en-GB"/>
          </a:p>
        </p:txBody>
      </p:sp>
      <p:sp>
        <p:nvSpPr>
          <p:cNvPr id="5" name="Slide Number Placeholder 4"/>
          <p:cNvSpPr>
            <a:spLocks noGrp="1"/>
          </p:cNvSpPr>
          <p:nvPr>
            <p:ph type="sldNum" sz="quarter" idx="3"/>
          </p:nvPr>
        </p:nvSpPr>
        <p:spPr>
          <a:xfrm>
            <a:off x="5273542" y="6698969"/>
            <a:ext cx="4033943" cy="352663"/>
          </a:xfrm>
          <a:prstGeom prst="rect">
            <a:avLst/>
          </a:prstGeom>
        </p:spPr>
        <p:txBody>
          <a:bodyPr vert="horz" lIns="93497" tIns="46749" rIns="93497" bIns="46749" rtlCol="0" anchor="b"/>
          <a:lstStyle>
            <a:lvl1pPr algn="r">
              <a:defRPr sz="1200"/>
            </a:lvl1pPr>
          </a:lstStyle>
          <a:p>
            <a:fld id="{A416C7E7-3364-4B25-8026-E5DCD75B49D9}" type="slidenum">
              <a:rPr lang="en-GB" smtClean="0"/>
              <a:t>‹#›</a:t>
            </a:fld>
            <a:endParaRPr lang="en-GB"/>
          </a:p>
        </p:txBody>
      </p:sp>
    </p:spTree>
    <p:extLst>
      <p:ext uri="{BB962C8B-B14F-4D97-AF65-F5344CB8AC3E}">
        <p14:creationId xmlns:p14="http://schemas.microsoft.com/office/powerpoint/2010/main" val="3187694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53888"/>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5273004" y="1"/>
            <a:ext cx="4033943" cy="353888"/>
          </a:xfrm>
          <a:prstGeom prst="rect">
            <a:avLst/>
          </a:prstGeom>
        </p:spPr>
        <p:txBody>
          <a:bodyPr vert="horz" lIns="93497" tIns="46749" rIns="93497" bIns="46749" rtlCol="0"/>
          <a:lstStyle>
            <a:lvl1pPr algn="r">
              <a:defRPr sz="1200"/>
            </a:lvl1pPr>
          </a:lstStyle>
          <a:p>
            <a:fld id="{1AA03B47-3C60-4F0E-9BB7-809534754C85}" type="datetimeFigureOut">
              <a:rPr lang="en-US" smtClean="0"/>
              <a:t>6/21/2022</a:t>
            </a:fld>
            <a:endParaRPr lang="en-US"/>
          </a:p>
        </p:txBody>
      </p:sp>
      <p:sp>
        <p:nvSpPr>
          <p:cNvPr id="4" name="Slide Image Placeholder 3"/>
          <p:cNvSpPr>
            <a:spLocks noGrp="1" noRot="1" noChangeAspect="1"/>
          </p:cNvSpPr>
          <p:nvPr>
            <p:ph type="sldImg" idx="2"/>
          </p:nvPr>
        </p:nvSpPr>
        <p:spPr>
          <a:xfrm>
            <a:off x="2538413" y="881063"/>
            <a:ext cx="4232275" cy="2381250"/>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930910" y="3394383"/>
            <a:ext cx="7447280" cy="2777223"/>
          </a:xfrm>
          <a:prstGeom prst="rect">
            <a:avLst/>
          </a:prstGeom>
        </p:spPr>
        <p:txBody>
          <a:bodyPr vert="horz" lIns="93497" tIns="46749" rIns="93497" bIns="467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99377"/>
            <a:ext cx="4033943" cy="353887"/>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5273004" y="6699377"/>
            <a:ext cx="4033943" cy="353887"/>
          </a:xfrm>
          <a:prstGeom prst="rect">
            <a:avLst/>
          </a:prstGeom>
        </p:spPr>
        <p:txBody>
          <a:bodyPr vert="horz" lIns="93497" tIns="46749" rIns="93497" bIns="46749" rtlCol="0" anchor="b"/>
          <a:lstStyle>
            <a:lvl1pPr algn="r">
              <a:defRPr sz="1200"/>
            </a:lvl1pPr>
          </a:lstStyle>
          <a:p>
            <a:fld id="{88AFA980-487C-441C-A040-0F064659E1B3}" type="slidenum">
              <a:rPr lang="en-US" smtClean="0"/>
              <a:t>‹#›</a:t>
            </a:fld>
            <a:endParaRPr lang="en-US"/>
          </a:p>
        </p:txBody>
      </p:sp>
    </p:spTree>
    <p:extLst>
      <p:ext uri="{BB962C8B-B14F-4D97-AF65-F5344CB8AC3E}">
        <p14:creationId xmlns:p14="http://schemas.microsoft.com/office/powerpoint/2010/main" val="105108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FA980-487C-441C-A040-0F064659E1B3}" type="slidenum">
              <a:rPr lang="en-US" smtClean="0"/>
              <a:t>1</a:t>
            </a:fld>
            <a:endParaRPr lang="en-US"/>
          </a:p>
        </p:txBody>
      </p:sp>
    </p:spTree>
    <p:extLst>
      <p:ext uri="{BB962C8B-B14F-4D97-AF65-F5344CB8AC3E}">
        <p14:creationId xmlns:p14="http://schemas.microsoft.com/office/powerpoint/2010/main" val="204975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FA980-487C-441C-A040-0F064659E1B3}" type="slidenum">
              <a:rPr lang="en-US" smtClean="0"/>
              <a:t>17</a:t>
            </a:fld>
            <a:endParaRPr lang="en-US"/>
          </a:p>
        </p:txBody>
      </p:sp>
    </p:spTree>
    <p:extLst>
      <p:ext uri="{BB962C8B-B14F-4D97-AF65-F5344CB8AC3E}">
        <p14:creationId xmlns:p14="http://schemas.microsoft.com/office/powerpoint/2010/main" val="391689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FA980-487C-441C-A040-0F064659E1B3}" type="slidenum">
              <a:rPr lang="en-US" smtClean="0"/>
              <a:t>2</a:t>
            </a:fld>
            <a:endParaRPr lang="en-US"/>
          </a:p>
        </p:txBody>
      </p:sp>
    </p:spTree>
    <p:extLst>
      <p:ext uri="{BB962C8B-B14F-4D97-AF65-F5344CB8AC3E}">
        <p14:creationId xmlns:p14="http://schemas.microsoft.com/office/powerpoint/2010/main" val="182701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Seed System or SEED VALUE CHAIN refers to a set of activities carried out during research, development, screening, registration, certification, production and delivery of seed to end users (farmers). </a:t>
            </a:r>
          </a:p>
          <a:p>
            <a:pPr marL="171450" indent="-171450">
              <a:buFont typeface="Arial" panose="020B0604020202020204" pitchFamily="34" charset="0"/>
              <a:buChar char="•"/>
            </a:pPr>
            <a:r>
              <a:rPr lang="en-US" dirty="0"/>
              <a:t>Typically this encompasses upstream R&amp;D activities that if successful results in candidate germplasm for variety screening, followed by seed production through marketing and sales</a:t>
            </a:r>
          </a:p>
          <a:p>
            <a:pPr marL="171450" indent="-171450">
              <a:buFont typeface="Arial" panose="020B0604020202020204" pitchFamily="34" charset="0"/>
              <a:buChar char="•"/>
            </a:pPr>
            <a:r>
              <a:rPr lang="en-US" dirty="0"/>
              <a:t>For this to happen and happen efficiently, it has to be supported by enabling environment comprising of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practice Seed Systems in Africa have malfunctioned for reasons that are many and well known to most of us. Many studies conducted reported a plethora of challenges hampering functioning of seed systems in Africa – ranging from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work of AATF and TASAI focuses on the Enabling Environment, and for us AATF the area of policy implementation.</a:t>
            </a:r>
          </a:p>
          <a:p>
            <a:pPr marL="628650" lvl="1" indent="-171450">
              <a:buFont typeface="Arial" panose="020B0604020202020204" pitchFamily="34" charset="0"/>
              <a:buChar char="•"/>
            </a:pPr>
            <a:r>
              <a:rPr lang="en-US" dirty="0"/>
              <a:t>As this is an area we have been working in for some years, and now constitutes one of STRATEGIC AREAS OF FOCUS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FOR INSTACNCE</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7FCFD0A-A670-4698-9E28-F1687DBD93D4}" type="slidenum">
              <a:rPr lang="en-US" smtClean="0"/>
              <a:t>4</a:t>
            </a:fld>
            <a:endParaRPr lang="en-US"/>
          </a:p>
        </p:txBody>
      </p:sp>
    </p:spTree>
    <p:extLst>
      <p:ext uri="{BB962C8B-B14F-4D97-AF65-F5344CB8AC3E}">
        <p14:creationId xmlns:p14="http://schemas.microsoft.com/office/powerpoint/2010/main" val="400061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29E8C-3BDD-40E3-A09A-8AD46CE6A2A8}" type="slidenum">
              <a:rPr lang="en-US" smtClean="0"/>
              <a:t>7</a:t>
            </a:fld>
            <a:endParaRPr lang="en-US"/>
          </a:p>
        </p:txBody>
      </p:sp>
    </p:spTree>
    <p:extLst>
      <p:ext uri="{BB962C8B-B14F-4D97-AF65-F5344CB8AC3E}">
        <p14:creationId xmlns:p14="http://schemas.microsoft.com/office/powerpoint/2010/main" val="410030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29E8C-3BDD-40E3-A09A-8AD46CE6A2A8}" type="slidenum">
              <a:rPr lang="en-US" smtClean="0"/>
              <a:t>9</a:t>
            </a:fld>
            <a:endParaRPr lang="en-US"/>
          </a:p>
        </p:txBody>
      </p:sp>
    </p:spTree>
    <p:extLst>
      <p:ext uri="{BB962C8B-B14F-4D97-AF65-F5344CB8AC3E}">
        <p14:creationId xmlns:p14="http://schemas.microsoft.com/office/powerpoint/2010/main" val="578684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5308" indent="-175308">
              <a:buFont typeface="Arial" panose="020B0604020202020204" pitchFamily="34" charset="0"/>
              <a:buChar char="•"/>
            </a:pPr>
            <a:r>
              <a:rPr lang="en-US" altLang="en-US" dirty="0"/>
              <a:t>More than a third of African population depend on maize as major food source</a:t>
            </a:r>
          </a:p>
          <a:p>
            <a:pPr marL="175308" indent="-175308">
              <a:buFont typeface="Arial" panose="020B0604020202020204" pitchFamily="34" charset="0"/>
              <a:buChar char="•"/>
            </a:pPr>
            <a:r>
              <a:rPr lang="en-US" altLang="en-US" dirty="0"/>
              <a:t>Consumption is highest in Southern Africa e.g. Lesotho with 120kg/</a:t>
            </a:r>
            <a:r>
              <a:rPr lang="en-US" altLang="en-US" dirty="0" err="1"/>
              <a:t>yr</a:t>
            </a:r>
            <a:r>
              <a:rPr lang="en-US" altLang="en-US" dirty="0"/>
              <a:t>/person</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80277" indent="-300107" eaLnBrk="0" hangingPunct="0">
              <a:spcBef>
                <a:spcPct val="30000"/>
              </a:spcBef>
              <a:defRPr sz="1200">
                <a:solidFill>
                  <a:schemeClr val="tx1"/>
                </a:solidFill>
                <a:latin typeface="Arial" charset="0"/>
                <a:cs typeface="Arial" charset="0"/>
              </a:defRPr>
            </a:lvl2pPr>
            <a:lvl3pPr marL="1200425" indent="-240086" eaLnBrk="0" hangingPunct="0">
              <a:spcBef>
                <a:spcPct val="30000"/>
              </a:spcBef>
              <a:defRPr sz="1200">
                <a:solidFill>
                  <a:schemeClr val="tx1"/>
                </a:solidFill>
                <a:latin typeface="Arial" charset="0"/>
                <a:cs typeface="Arial" charset="0"/>
              </a:defRPr>
            </a:lvl3pPr>
            <a:lvl4pPr marL="1680597" indent="-240086" eaLnBrk="0" hangingPunct="0">
              <a:spcBef>
                <a:spcPct val="30000"/>
              </a:spcBef>
              <a:defRPr sz="1200">
                <a:solidFill>
                  <a:schemeClr val="tx1"/>
                </a:solidFill>
                <a:latin typeface="Arial" charset="0"/>
                <a:cs typeface="Arial" charset="0"/>
              </a:defRPr>
            </a:lvl4pPr>
            <a:lvl5pPr marL="2160767" indent="-240086" eaLnBrk="0" hangingPunct="0">
              <a:spcBef>
                <a:spcPct val="30000"/>
              </a:spcBef>
              <a:defRPr sz="1200">
                <a:solidFill>
                  <a:schemeClr val="tx1"/>
                </a:solidFill>
                <a:latin typeface="Arial" charset="0"/>
                <a:cs typeface="Arial" charset="0"/>
              </a:defRPr>
            </a:lvl5pPr>
            <a:lvl6pPr marL="2640938" indent="-240086" eaLnBrk="0" fontAlgn="base" hangingPunct="0">
              <a:spcBef>
                <a:spcPct val="30000"/>
              </a:spcBef>
              <a:spcAft>
                <a:spcPct val="0"/>
              </a:spcAft>
              <a:defRPr sz="1200">
                <a:solidFill>
                  <a:schemeClr val="tx1"/>
                </a:solidFill>
                <a:latin typeface="Arial" charset="0"/>
                <a:cs typeface="Arial" charset="0"/>
              </a:defRPr>
            </a:lvl6pPr>
            <a:lvl7pPr marL="3121110" indent="-240086" eaLnBrk="0" fontAlgn="base" hangingPunct="0">
              <a:spcBef>
                <a:spcPct val="30000"/>
              </a:spcBef>
              <a:spcAft>
                <a:spcPct val="0"/>
              </a:spcAft>
              <a:defRPr sz="1200">
                <a:solidFill>
                  <a:schemeClr val="tx1"/>
                </a:solidFill>
                <a:latin typeface="Arial" charset="0"/>
                <a:cs typeface="Arial" charset="0"/>
              </a:defRPr>
            </a:lvl7pPr>
            <a:lvl8pPr marL="3601279" indent="-240086" eaLnBrk="0" fontAlgn="base" hangingPunct="0">
              <a:spcBef>
                <a:spcPct val="30000"/>
              </a:spcBef>
              <a:spcAft>
                <a:spcPct val="0"/>
              </a:spcAft>
              <a:defRPr sz="1200">
                <a:solidFill>
                  <a:schemeClr val="tx1"/>
                </a:solidFill>
                <a:latin typeface="Arial" charset="0"/>
                <a:cs typeface="Arial" charset="0"/>
              </a:defRPr>
            </a:lvl8pPr>
            <a:lvl9pPr marL="4081451" indent="-24008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BF19004-25E7-48C9-BBE4-D06D446602CB}" type="slidenum">
              <a:rPr lang="en-US" altLang="en-US" smtClean="0">
                <a:solidFill>
                  <a:prstClr val="black"/>
                </a:solidFill>
              </a:rPr>
              <a:pPr eaLnBrk="1" hangingPunct="1">
                <a:spcBef>
                  <a:spcPct val="0"/>
                </a:spcBef>
              </a:pPr>
              <a:t>11</a:t>
            </a:fld>
            <a:endParaRPr lang="en-US" altLang="en-US" dirty="0">
              <a:solidFill>
                <a:prstClr val="black"/>
              </a:solidFill>
            </a:endParaRPr>
          </a:p>
        </p:txBody>
      </p:sp>
    </p:spTree>
    <p:extLst>
      <p:ext uri="{BB962C8B-B14F-4D97-AF65-F5344CB8AC3E}">
        <p14:creationId xmlns:p14="http://schemas.microsoft.com/office/powerpoint/2010/main" val="365826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80277" indent="-300107" eaLnBrk="0" hangingPunct="0">
              <a:spcBef>
                <a:spcPct val="30000"/>
              </a:spcBef>
              <a:defRPr sz="1200">
                <a:solidFill>
                  <a:schemeClr val="tx1"/>
                </a:solidFill>
                <a:latin typeface="Arial" charset="0"/>
                <a:cs typeface="Arial" charset="0"/>
              </a:defRPr>
            </a:lvl2pPr>
            <a:lvl3pPr marL="1200425" indent="-240086" eaLnBrk="0" hangingPunct="0">
              <a:spcBef>
                <a:spcPct val="30000"/>
              </a:spcBef>
              <a:defRPr sz="1200">
                <a:solidFill>
                  <a:schemeClr val="tx1"/>
                </a:solidFill>
                <a:latin typeface="Arial" charset="0"/>
                <a:cs typeface="Arial" charset="0"/>
              </a:defRPr>
            </a:lvl3pPr>
            <a:lvl4pPr marL="1680597" indent="-240086" eaLnBrk="0" hangingPunct="0">
              <a:spcBef>
                <a:spcPct val="30000"/>
              </a:spcBef>
              <a:defRPr sz="1200">
                <a:solidFill>
                  <a:schemeClr val="tx1"/>
                </a:solidFill>
                <a:latin typeface="Arial" charset="0"/>
                <a:cs typeface="Arial" charset="0"/>
              </a:defRPr>
            </a:lvl4pPr>
            <a:lvl5pPr marL="2160767" indent="-240086" eaLnBrk="0" hangingPunct="0">
              <a:spcBef>
                <a:spcPct val="30000"/>
              </a:spcBef>
              <a:defRPr sz="1200">
                <a:solidFill>
                  <a:schemeClr val="tx1"/>
                </a:solidFill>
                <a:latin typeface="Arial" charset="0"/>
                <a:cs typeface="Arial" charset="0"/>
              </a:defRPr>
            </a:lvl5pPr>
            <a:lvl6pPr marL="2640938" indent="-240086" eaLnBrk="0" fontAlgn="base" hangingPunct="0">
              <a:spcBef>
                <a:spcPct val="30000"/>
              </a:spcBef>
              <a:spcAft>
                <a:spcPct val="0"/>
              </a:spcAft>
              <a:defRPr sz="1200">
                <a:solidFill>
                  <a:schemeClr val="tx1"/>
                </a:solidFill>
                <a:latin typeface="Arial" charset="0"/>
                <a:cs typeface="Arial" charset="0"/>
              </a:defRPr>
            </a:lvl6pPr>
            <a:lvl7pPr marL="3121110" indent="-240086" eaLnBrk="0" fontAlgn="base" hangingPunct="0">
              <a:spcBef>
                <a:spcPct val="30000"/>
              </a:spcBef>
              <a:spcAft>
                <a:spcPct val="0"/>
              </a:spcAft>
              <a:defRPr sz="1200">
                <a:solidFill>
                  <a:schemeClr val="tx1"/>
                </a:solidFill>
                <a:latin typeface="Arial" charset="0"/>
                <a:cs typeface="Arial" charset="0"/>
              </a:defRPr>
            </a:lvl7pPr>
            <a:lvl8pPr marL="3601279" indent="-240086" eaLnBrk="0" fontAlgn="base" hangingPunct="0">
              <a:spcBef>
                <a:spcPct val="30000"/>
              </a:spcBef>
              <a:spcAft>
                <a:spcPct val="0"/>
              </a:spcAft>
              <a:defRPr sz="1200">
                <a:solidFill>
                  <a:schemeClr val="tx1"/>
                </a:solidFill>
                <a:latin typeface="Arial" charset="0"/>
                <a:cs typeface="Arial" charset="0"/>
              </a:defRPr>
            </a:lvl8pPr>
            <a:lvl9pPr marL="4081451" indent="-24008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BF19004-25E7-48C9-BBE4-D06D446602CB}" type="slidenum">
              <a:rPr lang="en-US" altLang="en-US" smtClean="0">
                <a:solidFill>
                  <a:prstClr val="black"/>
                </a:solidFill>
              </a:rPr>
              <a:pPr eaLnBrk="1" hangingPunct="1">
                <a:spcBef>
                  <a:spcPct val="0"/>
                </a:spcBef>
              </a:pPr>
              <a:t>12</a:t>
            </a:fld>
            <a:endParaRPr lang="en-US" altLang="en-US" dirty="0">
              <a:solidFill>
                <a:prstClr val="black"/>
              </a:solidFill>
            </a:endParaRPr>
          </a:p>
        </p:txBody>
      </p:sp>
    </p:spTree>
    <p:extLst>
      <p:ext uri="{BB962C8B-B14F-4D97-AF65-F5344CB8AC3E}">
        <p14:creationId xmlns:p14="http://schemas.microsoft.com/office/powerpoint/2010/main" val="206001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29E8C-3BDD-40E3-A09A-8AD46CE6A2A8}" type="slidenum">
              <a:rPr lang="en-US" smtClean="0"/>
              <a:t>14</a:t>
            </a:fld>
            <a:endParaRPr lang="en-US"/>
          </a:p>
        </p:txBody>
      </p:sp>
    </p:spTree>
    <p:extLst>
      <p:ext uri="{BB962C8B-B14F-4D97-AF65-F5344CB8AC3E}">
        <p14:creationId xmlns:p14="http://schemas.microsoft.com/office/powerpoint/2010/main" val="170654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29E8C-3BDD-40E3-A09A-8AD46CE6A2A8}" type="slidenum">
              <a:rPr lang="en-US" smtClean="0"/>
              <a:t>15</a:t>
            </a:fld>
            <a:endParaRPr lang="en-US"/>
          </a:p>
        </p:txBody>
      </p:sp>
    </p:spTree>
    <p:extLst>
      <p:ext uri="{BB962C8B-B14F-4D97-AF65-F5344CB8AC3E}">
        <p14:creationId xmlns:p14="http://schemas.microsoft.com/office/powerpoint/2010/main" val="1153021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slides-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t="1909" r="1209" b="1670"/>
          <a:stretch/>
        </p:blipFill>
        <p:spPr>
          <a:xfrm>
            <a:off x="-1" y="0"/>
            <a:ext cx="12239553" cy="6858000"/>
          </a:xfrm>
          <a:prstGeom prst="rect">
            <a:avLst/>
          </a:prstGeom>
        </p:spPr>
      </p:pic>
    </p:spTree>
    <p:extLst>
      <p:ext uri="{BB962C8B-B14F-4D97-AF65-F5344CB8AC3E}">
        <p14:creationId xmlns:p14="http://schemas.microsoft.com/office/powerpoint/2010/main" val="243986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800" b="1">
                <a:solidFill>
                  <a:srgbClr val="AB822D"/>
                </a:solidFill>
                <a:latin typeface="Myriad Pro"/>
                <a:cs typeface="Myriad Pro"/>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Untitled-2-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5" t="16799" b="13435"/>
          <a:stretch/>
        </p:blipFill>
        <p:spPr>
          <a:xfrm>
            <a:off x="0" y="5944692"/>
            <a:ext cx="12052339" cy="924383"/>
          </a:xfrm>
          <a:prstGeom prst="rect">
            <a:avLst/>
          </a:prstGeom>
        </p:spPr>
      </p:pic>
    </p:spTree>
    <p:extLst>
      <p:ext uri="{BB962C8B-B14F-4D97-AF65-F5344CB8AC3E}">
        <p14:creationId xmlns:p14="http://schemas.microsoft.com/office/powerpoint/2010/main" val="35381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800" b="1">
                <a:solidFill>
                  <a:srgbClr val="AB822D"/>
                </a:solidFill>
                <a:latin typeface="Myriad Pro"/>
                <a:cs typeface="Myriad Pro"/>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344491"/>
          </a:xfrm>
        </p:spPr>
        <p:txBody>
          <a:bodyPr/>
          <a:lstStyle>
            <a:lvl1pPr>
              <a:defRPr sz="2800">
                <a:latin typeface="Myriad Pro"/>
                <a:cs typeface="Myriad Pro"/>
              </a:defRPr>
            </a:lvl1pPr>
            <a:lvl2pPr>
              <a:defRPr sz="2400">
                <a:latin typeface="Myriad Pro"/>
                <a:cs typeface="Myriad Pro"/>
              </a:defRPr>
            </a:lvl2pPr>
            <a:lvl3pPr>
              <a:defRPr sz="2000">
                <a:latin typeface="Myriad Pro"/>
                <a:cs typeface="Myriad Pro"/>
              </a:defRPr>
            </a:lvl3pPr>
            <a:lvl4pPr>
              <a:defRPr sz="1800">
                <a:latin typeface="Myriad Pro"/>
                <a:cs typeface="Myriad Pro"/>
              </a:defRPr>
            </a:lvl4pPr>
            <a:lvl5pPr>
              <a:defRPr sz="1800">
                <a:latin typeface="Myriad Pro"/>
                <a:cs typeface="Myriad Pro"/>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344491"/>
          </a:xfrm>
        </p:spPr>
        <p:txBody>
          <a:bodyPr/>
          <a:lstStyle>
            <a:lvl1pPr>
              <a:defRPr sz="2800">
                <a:latin typeface="Myriad Pro"/>
                <a:cs typeface="Myriad Pro"/>
              </a:defRPr>
            </a:lvl1pPr>
            <a:lvl2pPr>
              <a:defRPr sz="2400">
                <a:latin typeface="Myriad Pro"/>
                <a:cs typeface="Myriad Pro"/>
              </a:defRPr>
            </a:lvl2pPr>
            <a:lvl3pPr>
              <a:defRPr sz="2000">
                <a:latin typeface="Myriad Pro"/>
                <a:cs typeface="Myriad Pro"/>
              </a:defRPr>
            </a:lvl3pPr>
            <a:lvl4pPr>
              <a:defRPr sz="1800">
                <a:latin typeface="Myriad Pro"/>
                <a:cs typeface="Myriad Pro"/>
              </a:defRPr>
            </a:lvl4pPr>
            <a:lvl5pPr>
              <a:defRPr sz="1800">
                <a:latin typeface="Myriad Pro"/>
                <a:cs typeface="Myriad Pro"/>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Untitled-2-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5" t="16799" b="13435"/>
          <a:stretch/>
        </p:blipFill>
        <p:spPr>
          <a:xfrm>
            <a:off x="0" y="5944692"/>
            <a:ext cx="12052339" cy="924383"/>
          </a:xfrm>
          <a:prstGeom prst="rect">
            <a:avLst/>
          </a:prstGeom>
        </p:spPr>
      </p:pic>
    </p:spTree>
    <p:extLst>
      <p:ext uri="{BB962C8B-B14F-4D97-AF65-F5344CB8AC3E}">
        <p14:creationId xmlns:p14="http://schemas.microsoft.com/office/powerpoint/2010/main" val="308782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23D9DA-4DCC-49E8-9C6D-77839C5952AD}"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A42C6-615F-495C-BC18-349970433DAF}" type="slidenum">
              <a:rPr lang="en-US" smtClean="0"/>
              <a:t>‹#›</a:t>
            </a:fld>
            <a:endParaRPr lang="en-US"/>
          </a:p>
        </p:txBody>
      </p:sp>
    </p:spTree>
    <p:extLst>
      <p:ext uri="{BB962C8B-B14F-4D97-AF65-F5344CB8AC3E}">
        <p14:creationId xmlns:p14="http://schemas.microsoft.com/office/powerpoint/2010/main" val="142422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22961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1218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2081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B3306-1D92-4012-8E4E-790A81BE369C}"/>
              </a:ext>
            </a:extLst>
          </p:cNvPr>
          <p:cNvSpPr>
            <a:spLocks noGrp="1"/>
          </p:cNvSpPr>
          <p:nvPr/>
        </p:nvSpPr>
        <p:spPr>
          <a:xfrm>
            <a:off x="1322962" y="4020391"/>
            <a:ext cx="6578190" cy="151464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b="1" kern="1200">
                <a:solidFill>
                  <a:schemeClr val="tx1">
                    <a:tint val="75000"/>
                  </a:schemeClr>
                </a:solidFill>
                <a:latin typeface="Myriad Pro"/>
                <a:ea typeface="+mn-ea"/>
                <a:cs typeface="Myriad Pro"/>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2400" b="0" dirty="0">
              <a:solidFill>
                <a:prstClr val="white">
                  <a:lumMod val="95000"/>
                </a:prstClr>
              </a:solidFill>
            </a:endParaRPr>
          </a:p>
        </p:txBody>
      </p:sp>
      <p:sp>
        <p:nvSpPr>
          <p:cNvPr id="4" name="TextBox 3">
            <a:extLst>
              <a:ext uri="{FF2B5EF4-FFF2-40B4-BE49-F238E27FC236}">
                <a16:creationId xmlns:a16="http://schemas.microsoft.com/office/drawing/2014/main" id="{BD95D2B9-5886-4FA9-9E7F-677072E80101}"/>
              </a:ext>
            </a:extLst>
          </p:cNvPr>
          <p:cNvSpPr txBox="1"/>
          <p:nvPr/>
        </p:nvSpPr>
        <p:spPr>
          <a:xfrm>
            <a:off x="901827" y="3405851"/>
            <a:ext cx="9166594" cy="1815882"/>
          </a:xfrm>
          <a:prstGeom prst="rect">
            <a:avLst/>
          </a:prstGeom>
          <a:noFill/>
        </p:spPr>
        <p:txBody>
          <a:bodyPr wrap="square">
            <a:spAutoFit/>
          </a:bodyPr>
          <a:lstStyle/>
          <a:p>
            <a:pPr algn="ctr">
              <a:defRPr/>
            </a:pPr>
            <a:r>
              <a:rPr lang="en-US" sz="2800" b="1" i="1" dirty="0">
                <a:solidFill>
                  <a:schemeClr val="bg1"/>
                </a:solidFill>
                <a:latin typeface="+mj-lt"/>
                <a:cs typeface="Arial" panose="020B0604020202020204" pitchFamily="34" charset="0"/>
              </a:rPr>
              <a:t>By</a:t>
            </a:r>
          </a:p>
          <a:p>
            <a:pPr algn="ctr">
              <a:defRPr/>
            </a:pPr>
            <a:r>
              <a:rPr lang="en-US" sz="2800" b="1" i="1" dirty="0">
                <a:solidFill>
                  <a:schemeClr val="bg1"/>
                </a:solidFill>
                <a:latin typeface="+mj-lt"/>
                <a:cs typeface="Arial" panose="020B0604020202020204" pitchFamily="34" charset="0"/>
              </a:rPr>
              <a:t>Dr Francis Nang’ayo </a:t>
            </a:r>
          </a:p>
          <a:p>
            <a:pPr algn="ctr">
              <a:defRPr/>
            </a:pPr>
            <a:r>
              <a:rPr lang="en-US" sz="2800" b="1" i="1" dirty="0">
                <a:solidFill>
                  <a:schemeClr val="bg1"/>
                </a:solidFill>
                <a:latin typeface="+mj-lt"/>
                <a:cs typeface="Arial" panose="020B0604020202020204" pitchFamily="34" charset="0"/>
              </a:rPr>
              <a:t>Head of Policy and Regulatory Affairs</a:t>
            </a:r>
          </a:p>
          <a:p>
            <a:pPr algn="ctr">
              <a:defRPr/>
            </a:pPr>
            <a:r>
              <a:rPr lang="en-US" sz="2800" b="1" i="1" dirty="0">
                <a:solidFill>
                  <a:schemeClr val="bg1"/>
                </a:solidFill>
                <a:latin typeface="+mj-lt"/>
                <a:cs typeface="Arial" panose="020B0604020202020204" pitchFamily="34" charset="0"/>
              </a:rPr>
              <a:t>African Agricultural Technology Foundation (AATF)</a:t>
            </a:r>
          </a:p>
        </p:txBody>
      </p:sp>
      <p:sp>
        <p:nvSpPr>
          <p:cNvPr id="6" name="TextBox 5">
            <a:extLst>
              <a:ext uri="{FF2B5EF4-FFF2-40B4-BE49-F238E27FC236}">
                <a16:creationId xmlns:a16="http://schemas.microsoft.com/office/drawing/2014/main" id="{032537CE-4B67-4B57-9265-E0FCD9353243}"/>
              </a:ext>
            </a:extLst>
          </p:cNvPr>
          <p:cNvSpPr txBox="1"/>
          <p:nvPr/>
        </p:nvSpPr>
        <p:spPr>
          <a:xfrm>
            <a:off x="300445" y="1636267"/>
            <a:ext cx="10659291" cy="1323439"/>
          </a:xfrm>
          <a:prstGeom prst="rect">
            <a:avLst/>
          </a:prstGeom>
          <a:solidFill>
            <a:schemeClr val="accent3">
              <a:lumMod val="75000"/>
            </a:schemeClr>
          </a:solidFill>
        </p:spPr>
        <p:txBody>
          <a:bodyPr wrap="square">
            <a:spAutoFit/>
          </a:bodyPr>
          <a:lstStyle/>
          <a:p>
            <a:pPr algn="ctr">
              <a:defRPr/>
            </a:pPr>
            <a:r>
              <a:rPr lang="en-US" altLang="en-US" sz="4000" b="1" dirty="0">
                <a:solidFill>
                  <a:schemeClr val="bg1"/>
                </a:solidFill>
              </a:rPr>
              <a:t>Facilitating Transfer and Delivery of Technologies:</a:t>
            </a:r>
          </a:p>
          <a:p>
            <a:pPr algn="ctr">
              <a:defRPr/>
            </a:pPr>
            <a:r>
              <a:rPr lang="en-US" sz="4000" i="1" dirty="0">
                <a:solidFill>
                  <a:schemeClr val="bg1"/>
                </a:solidFill>
                <a:cs typeface="Arial" panose="020B0604020202020204" pitchFamily="34" charset="0"/>
              </a:rPr>
              <a:t>Experiences from AATF</a:t>
            </a:r>
            <a:endParaRPr lang="en-US" sz="3600" i="1" dirty="0">
              <a:solidFill>
                <a:schemeClr val="bg1"/>
              </a:solidFill>
              <a:cs typeface="Arial" panose="020B0604020202020204" pitchFamily="34" charset="0"/>
            </a:endParaRPr>
          </a:p>
        </p:txBody>
      </p:sp>
      <p:sp>
        <p:nvSpPr>
          <p:cNvPr id="12" name="TextBox 11">
            <a:extLst>
              <a:ext uri="{FF2B5EF4-FFF2-40B4-BE49-F238E27FC236}">
                <a16:creationId xmlns:a16="http://schemas.microsoft.com/office/drawing/2014/main" id="{6461AA6C-CF42-499D-9398-CE55A7717E41}"/>
              </a:ext>
            </a:extLst>
          </p:cNvPr>
          <p:cNvSpPr txBox="1"/>
          <p:nvPr/>
        </p:nvSpPr>
        <p:spPr>
          <a:xfrm>
            <a:off x="463826" y="5535038"/>
            <a:ext cx="11396869" cy="1200329"/>
          </a:xfrm>
          <a:prstGeom prst="rect">
            <a:avLst/>
          </a:prstGeom>
          <a:solidFill>
            <a:srgbClr val="FFC000"/>
          </a:solidFill>
        </p:spPr>
        <p:txBody>
          <a:bodyPr wrap="square">
            <a:spAutoFit/>
          </a:bodyPr>
          <a:lstStyle/>
          <a:p>
            <a:pPr algn="ctr">
              <a:defRPr/>
            </a:pPr>
            <a:r>
              <a:rPr lang="en-US" sz="3600" b="1" i="1" dirty="0">
                <a:latin typeface="+mj-lt"/>
                <a:cs typeface="Arial" panose="020B0604020202020204" pitchFamily="34" charset="0"/>
              </a:rPr>
              <a:t>5</a:t>
            </a:r>
            <a:r>
              <a:rPr lang="en-US" sz="3600" b="1" i="1" baseline="30000" dirty="0">
                <a:latin typeface="+mj-lt"/>
                <a:cs typeface="Arial" panose="020B0604020202020204" pitchFamily="34" charset="0"/>
              </a:rPr>
              <a:t>th</a:t>
            </a:r>
            <a:r>
              <a:rPr lang="en-US" sz="3600" b="1" i="1" dirty="0">
                <a:latin typeface="+mj-lt"/>
                <a:cs typeface="Arial" panose="020B0604020202020204" pitchFamily="34" charset="0"/>
              </a:rPr>
              <a:t> ANNUAL BIOSAFETY FORUM, </a:t>
            </a:r>
          </a:p>
          <a:p>
            <a:pPr algn="ctr">
              <a:defRPr/>
            </a:pPr>
            <a:r>
              <a:rPr lang="en-US" sz="3600" b="1" i="1" dirty="0">
                <a:latin typeface="+mj-lt"/>
                <a:cs typeface="Arial" panose="020B0604020202020204" pitchFamily="34" charset="0"/>
              </a:rPr>
              <a:t>Kampala, Rwanda</a:t>
            </a:r>
          </a:p>
        </p:txBody>
      </p:sp>
    </p:spTree>
    <p:extLst>
      <p:ext uri="{BB962C8B-B14F-4D97-AF65-F5344CB8AC3E}">
        <p14:creationId xmlns:p14="http://schemas.microsoft.com/office/powerpoint/2010/main" val="423977380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7E6B-8B19-4927-A685-D2DA596BA737}"/>
              </a:ext>
            </a:extLst>
          </p:cNvPr>
          <p:cNvSpPr>
            <a:spLocks noGrp="1"/>
          </p:cNvSpPr>
          <p:nvPr>
            <p:ph type="title"/>
          </p:nvPr>
        </p:nvSpPr>
        <p:spPr>
          <a:xfrm>
            <a:off x="609600" y="274638"/>
            <a:ext cx="10972800" cy="652825"/>
          </a:xfrm>
        </p:spPr>
        <p:txBody>
          <a:bodyPr>
            <a:normAutofit fontScale="90000"/>
          </a:bodyPr>
          <a:lstStyle/>
          <a:p>
            <a:r>
              <a:rPr lang="en-US" dirty="0"/>
              <a:t>Re-cap: PBR Cowpea</a:t>
            </a:r>
          </a:p>
        </p:txBody>
      </p:sp>
      <p:sp>
        <p:nvSpPr>
          <p:cNvPr id="3" name="Content Placeholder 2">
            <a:extLst>
              <a:ext uri="{FF2B5EF4-FFF2-40B4-BE49-F238E27FC236}">
                <a16:creationId xmlns:a16="http://schemas.microsoft.com/office/drawing/2014/main" id="{52C16AF4-2BF3-454A-908E-0CFE22B57522}"/>
              </a:ext>
            </a:extLst>
          </p:cNvPr>
          <p:cNvSpPr>
            <a:spLocks noGrp="1"/>
          </p:cNvSpPr>
          <p:nvPr>
            <p:ph idx="1"/>
          </p:nvPr>
        </p:nvSpPr>
        <p:spPr>
          <a:xfrm>
            <a:off x="609600" y="1084217"/>
            <a:ext cx="10972800" cy="5159829"/>
          </a:xfrm>
        </p:spPr>
        <p:txBody>
          <a:bodyPr>
            <a:normAutofit fontScale="92500" lnSpcReduction="10000"/>
          </a:bodyPr>
          <a:lstStyle/>
          <a:p>
            <a:pPr marL="514350" indent="-514350">
              <a:buFont typeface="+mj-lt"/>
              <a:buAutoNum type="arabicPeriod"/>
            </a:pPr>
            <a:r>
              <a:rPr lang="en-US" dirty="0"/>
              <a:t>PBR Cowpea project represents over 15 years of investment in PPP to develop and deliver an innovation for insect protection for farmers in Africa</a:t>
            </a:r>
          </a:p>
          <a:p>
            <a:pPr marL="514350" indent="-514350">
              <a:buFont typeface="+mj-lt"/>
              <a:buAutoNum type="arabicPeriod"/>
            </a:pPr>
            <a:endParaRPr lang="en-US" dirty="0"/>
          </a:p>
          <a:p>
            <a:pPr marL="514350" indent="-514350">
              <a:buFont typeface="+mj-lt"/>
              <a:buAutoNum type="arabicPeriod"/>
            </a:pPr>
            <a:r>
              <a:rPr lang="en-US" dirty="0"/>
              <a:t>Approval and launch of PBR cowpea in Nigeria is a historic milestone – a first of its kind in Africa!</a:t>
            </a:r>
          </a:p>
          <a:p>
            <a:pPr marL="514350" indent="-514350">
              <a:buFont typeface="+mj-lt"/>
              <a:buAutoNum type="arabicPeriod"/>
            </a:pPr>
            <a:endParaRPr lang="en-US" dirty="0"/>
          </a:p>
          <a:p>
            <a:pPr marL="514350" indent="-514350">
              <a:buFont typeface="+mj-lt"/>
              <a:buAutoNum type="arabicPeriod"/>
            </a:pPr>
            <a:r>
              <a:rPr lang="en-US" dirty="0"/>
              <a:t>Similar progress is expected in Ghana and Burkina Faso</a:t>
            </a:r>
          </a:p>
          <a:p>
            <a:pPr marL="514350" indent="-514350">
              <a:buFont typeface="+mj-lt"/>
              <a:buAutoNum type="arabicPeriod"/>
            </a:pPr>
            <a:endParaRPr lang="en-US" dirty="0"/>
          </a:p>
          <a:p>
            <a:pPr marL="514350" indent="-514350">
              <a:buFont typeface="+mj-lt"/>
              <a:buAutoNum type="arabicPeriod"/>
            </a:pPr>
            <a:r>
              <a:rPr lang="en-US" dirty="0"/>
              <a:t>Progress in Malawi is rather slow and uncertain</a:t>
            </a:r>
          </a:p>
        </p:txBody>
      </p:sp>
    </p:spTree>
    <p:extLst>
      <p:ext uri="{BB962C8B-B14F-4D97-AF65-F5344CB8AC3E}">
        <p14:creationId xmlns:p14="http://schemas.microsoft.com/office/powerpoint/2010/main" val="286516044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92DFB26C-02C7-4407-ADA0-E257888EAC11}"/>
              </a:ext>
            </a:extLst>
          </p:cNvPr>
          <p:cNvSpPr txBox="1">
            <a:spLocks noChangeArrowheads="1"/>
          </p:cNvSpPr>
          <p:nvPr/>
        </p:nvSpPr>
        <p:spPr bwMode="auto">
          <a:xfrm>
            <a:off x="1" y="4713629"/>
            <a:ext cx="12191999" cy="1508105"/>
          </a:xfrm>
          <a:prstGeom prst="rect">
            <a:avLst/>
          </a:prstGeom>
          <a:solidFill>
            <a:schemeClr val="bg1">
              <a:lumMod val="85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01638" indent="-401638">
              <a:spcBef>
                <a:spcPts val="600"/>
              </a:spcBef>
              <a:spcAft>
                <a:spcPts val="600"/>
              </a:spcAft>
              <a:buClr>
                <a:srgbClr val="006C39"/>
              </a:buClr>
              <a:buSzPct val="160000"/>
              <a:buFontTx/>
              <a:buChar char="•"/>
              <a:defRPr/>
            </a:pPr>
            <a:r>
              <a:rPr lang="en-US" altLang="en-US" sz="2400" b="1" dirty="0">
                <a:solidFill>
                  <a:srgbClr val="000000"/>
                </a:solidFill>
                <a:latin typeface="+mn-lt"/>
              </a:rPr>
              <a:t>Over 300 Million people depend on maize in Africa</a:t>
            </a:r>
          </a:p>
          <a:p>
            <a:pPr marL="401638" indent="-401638">
              <a:spcBef>
                <a:spcPts val="600"/>
              </a:spcBef>
              <a:spcAft>
                <a:spcPts val="600"/>
              </a:spcAft>
              <a:buClr>
                <a:srgbClr val="006C39"/>
              </a:buClr>
              <a:buSzPct val="160000"/>
              <a:buFontTx/>
              <a:buChar char="•"/>
              <a:defRPr/>
            </a:pPr>
            <a:r>
              <a:rPr lang="en-US" sz="2400" b="1" dirty="0">
                <a:solidFill>
                  <a:srgbClr val="000000"/>
                </a:solidFill>
                <a:latin typeface="+mn-lt"/>
              </a:rPr>
              <a:t>High maize consumption in Africa; highest in Southern Africa (</a:t>
            </a:r>
            <a:r>
              <a:rPr lang="en-US" sz="2000" b="1" dirty="0">
                <a:solidFill>
                  <a:srgbClr val="000000"/>
                </a:solidFill>
                <a:latin typeface="+mn-lt"/>
              </a:rPr>
              <a:t>Lesotho:</a:t>
            </a:r>
            <a:r>
              <a:rPr lang="en-US" sz="2000" b="1" dirty="0">
                <a:solidFill>
                  <a:srgbClr val="1827B8"/>
                </a:solidFill>
                <a:latin typeface="+mn-lt"/>
              </a:rPr>
              <a:t>120</a:t>
            </a:r>
            <a:r>
              <a:rPr lang="en-US" altLang="en-US" sz="2000" b="1" dirty="0">
                <a:solidFill>
                  <a:srgbClr val="1827B8"/>
                </a:solidFill>
                <a:latin typeface="+mn-lt"/>
              </a:rPr>
              <a:t> kg/</a:t>
            </a:r>
            <a:r>
              <a:rPr lang="en-US" altLang="en-US" sz="2000" b="1" dirty="0" err="1">
                <a:solidFill>
                  <a:srgbClr val="1827B8"/>
                </a:solidFill>
                <a:latin typeface="+mn-lt"/>
              </a:rPr>
              <a:t>yr</a:t>
            </a:r>
            <a:r>
              <a:rPr lang="en-US" altLang="en-US" sz="2000" b="1" dirty="0">
                <a:solidFill>
                  <a:srgbClr val="1827B8"/>
                </a:solidFill>
                <a:latin typeface="+mn-lt"/>
              </a:rPr>
              <a:t>/p</a:t>
            </a:r>
            <a:r>
              <a:rPr lang="en-US" altLang="en-US" sz="2000" b="1" dirty="0">
                <a:latin typeface="+mn-lt"/>
              </a:rPr>
              <a:t>)</a:t>
            </a:r>
            <a:r>
              <a:rPr lang="en-US" altLang="en-US" sz="2000" b="1" dirty="0">
                <a:solidFill>
                  <a:srgbClr val="1827B8"/>
                </a:solidFill>
                <a:latin typeface="+mn-lt"/>
              </a:rPr>
              <a:t> </a:t>
            </a:r>
          </a:p>
          <a:p>
            <a:pPr marL="401638" indent="-401638">
              <a:spcBef>
                <a:spcPts val="600"/>
              </a:spcBef>
              <a:spcAft>
                <a:spcPts val="600"/>
              </a:spcAft>
              <a:buClr>
                <a:srgbClr val="006C39"/>
              </a:buClr>
              <a:buSzPct val="160000"/>
              <a:buFontTx/>
              <a:buChar char="•"/>
              <a:defRPr/>
            </a:pPr>
            <a:r>
              <a:rPr lang="en-US" altLang="en-US" sz="2400" b="1" dirty="0">
                <a:latin typeface="+mn-lt"/>
              </a:rPr>
              <a:t>Frequent</a:t>
            </a:r>
            <a:r>
              <a:rPr lang="en-US" sz="2400" b="1" dirty="0">
                <a:latin typeface="+mn-lt"/>
              </a:rPr>
              <a:t> droughts lead to reduced production, loss of investments; and food </a:t>
            </a:r>
            <a:r>
              <a:rPr lang="en-US" sz="2400" b="1" i="1" dirty="0">
                <a:latin typeface="+mn-lt"/>
              </a:rPr>
              <a:t>insecurity</a:t>
            </a:r>
            <a:r>
              <a:rPr lang="en-US" sz="2400" b="1" dirty="0">
                <a:latin typeface="+mn-lt"/>
              </a:rPr>
              <a:t> </a:t>
            </a:r>
            <a:endParaRPr lang="en-US" b="1" dirty="0">
              <a:latin typeface="+mn-lt"/>
            </a:endParaRPr>
          </a:p>
        </p:txBody>
      </p:sp>
      <p:sp>
        <p:nvSpPr>
          <p:cNvPr id="6" name="Text Box 6">
            <a:extLst>
              <a:ext uri="{FF2B5EF4-FFF2-40B4-BE49-F238E27FC236}">
                <a16:creationId xmlns:a16="http://schemas.microsoft.com/office/drawing/2014/main" id="{65E7C304-F4DA-4DFC-80EC-5C5C30594A12}"/>
              </a:ext>
            </a:extLst>
          </p:cNvPr>
          <p:cNvSpPr txBox="1">
            <a:spLocks noChangeArrowheads="1"/>
          </p:cNvSpPr>
          <p:nvPr/>
        </p:nvSpPr>
        <p:spPr bwMode="auto">
          <a:xfrm>
            <a:off x="1158021" y="4510620"/>
            <a:ext cx="4429012" cy="4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1800" b="1" dirty="0">
                <a:solidFill>
                  <a:srgbClr val="7030A0"/>
                </a:solidFill>
                <a:cs typeface="Arial" panose="020B0604020202020204" pitchFamily="34" charset="0"/>
              </a:rPr>
              <a:t>On-farm maize, </a:t>
            </a:r>
            <a:r>
              <a:rPr lang="en-US" altLang="en-US" sz="1800" b="1" dirty="0" err="1">
                <a:solidFill>
                  <a:srgbClr val="7030A0"/>
                </a:solidFill>
                <a:cs typeface="Arial" panose="020B0604020202020204" pitchFamily="34" charset="0"/>
              </a:rPr>
              <a:t>Mokopane</a:t>
            </a:r>
            <a:r>
              <a:rPr lang="en-US" altLang="en-US" sz="1800" b="1" dirty="0">
                <a:solidFill>
                  <a:srgbClr val="7030A0"/>
                </a:solidFill>
                <a:cs typeface="Arial" panose="020B0604020202020204" pitchFamily="34" charset="0"/>
              </a:rPr>
              <a:t>, </a:t>
            </a:r>
            <a:r>
              <a:rPr lang="en-US" altLang="en-US" sz="1800" b="1" dirty="0">
                <a:solidFill>
                  <a:srgbClr val="7030A0"/>
                </a:solidFill>
              </a:rPr>
              <a:t>RSA</a:t>
            </a:r>
          </a:p>
        </p:txBody>
      </p:sp>
      <p:pic>
        <p:nvPicPr>
          <p:cNvPr id="10" name="Picture 12" descr="S:\Kingstone\limpopo 2007\Limpopo maize trials 043.jpg">
            <a:extLst>
              <a:ext uri="{FF2B5EF4-FFF2-40B4-BE49-F238E27FC236}">
                <a16:creationId xmlns:a16="http://schemas.microsoft.com/office/drawing/2014/main" id="{E7EC74BB-3BFE-45A2-8683-2F4C6828C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78" b="18587"/>
          <a:stretch>
            <a:fillRect/>
          </a:stretch>
        </p:blipFill>
        <p:spPr bwMode="auto">
          <a:xfrm>
            <a:off x="222650" y="631682"/>
            <a:ext cx="6076549" cy="412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africa_droughts_1971-2000">
            <a:extLst>
              <a:ext uri="{FF2B5EF4-FFF2-40B4-BE49-F238E27FC236}">
                <a16:creationId xmlns:a16="http://schemas.microsoft.com/office/drawing/2014/main" id="{AF8D426D-40E3-451D-9E86-B9D9CD90B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238" y="943978"/>
            <a:ext cx="3860822" cy="433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
            <a:extLst>
              <a:ext uri="{FF2B5EF4-FFF2-40B4-BE49-F238E27FC236}">
                <a16:creationId xmlns:a16="http://schemas.microsoft.com/office/drawing/2014/main" id="{6A93E106-B1AC-4A4A-993D-B3CB987FBEB5}"/>
              </a:ext>
            </a:extLst>
          </p:cNvPr>
          <p:cNvSpPr txBox="1">
            <a:spLocks noChangeArrowheads="1"/>
          </p:cNvSpPr>
          <p:nvPr/>
        </p:nvSpPr>
        <p:spPr bwMode="auto">
          <a:xfrm>
            <a:off x="6392624" y="2695633"/>
            <a:ext cx="2771473" cy="830997"/>
          </a:xfrm>
          <a:prstGeom prst="rect">
            <a:avLst/>
          </a:prstGeom>
          <a:solidFill>
            <a:schemeClr val="bg1">
              <a:lumMod val="95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dirty="0">
                <a:solidFill>
                  <a:schemeClr val="accent4">
                    <a:lumMod val="75000"/>
                  </a:schemeClr>
                </a:solidFill>
                <a:latin typeface="Verdana" panose="020B0604030504040204" pitchFamily="34" charset="0"/>
              </a:rPr>
              <a:t>Recorded droughts between 1971 and 2000, </a:t>
            </a:r>
          </a:p>
        </p:txBody>
      </p:sp>
      <p:sp>
        <p:nvSpPr>
          <p:cNvPr id="11" name="Rectangle 10">
            <a:extLst>
              <a:ext uri="{FF2B5EF4-FFF2-40B4-BE49-F238E27FC236}">
                <a16:creationId xmlns:a16="http://schemas.microsoft.com/office/drawing/2014/main" id="{9603A4AC-1AD4-4A41-A8BA-838B1FC90348}"/>
              </a:ext>
            </a:extLst>
          </p:cNvPr>
          <p:cNvSpPr/>
          <p:nvPr/>
        </p:nvSpPr>
        <p:spPr>
          <a:xfrm>
            <a:off x="131211" y="42146"/>
            <a:ext cx="11690675" cy="954107"/>
          </a:xfrm>
          <a:prstGeom prst="rect">
            <a:avLst/>
          </a:prstGeom>
          <a:solidFill>
            <a:schemeClr val="bg1">
              <a:lumMod val="85000"/>
            </a:schemeClr>
          </a:solidFill>
        </p:spPr>
        <p:txBody>
          <a:bodyPr wrap="square">
            <a:spAutoFit/>
          </a:bodyPr>
          <a:lstStyle/>
          <a:p>
            <a:r>
              <a:rPr lang="en-US" sz="2800" b="1" u="sng" dirty="0">
                <a:solidFill>
                  <a:srgbClr val="996633"/>
                </a:solidFill>
                <a:latin typeface="Myriad Pro" panose="020B0503030403020204"/>
              </a:rPr>
              <a:t>2. WEMA – TELA Maize Project:  </a:t>
            </a:r>
            <a:r>
              <a:rPr lang="en-US" sz="2800" b="1" i="1" u="sng" dirty="0">
                <a:solidFill>
                  <a:srgbClr val="996633"/>
                </a:solidFill>
                <a:latin typeface="Myriad Pro" panose="020B0503030403020204"/>
              </a:rPr>
              <a:t>Delivery of climate-smart, Insect Resistant Maize Varieties </a:t>
            </a:r>
            <a:endParaRPr lang="en-US" sz="2800" b="1" i="1" dirty="0">
              <a:solidFill>
                <a:srgbClr val="996633"/>
              </a:solidFill>
              <a:latin typeface="Myriad Pro" panose="020B0503030403020204"/>
            </a:endParaRPr>
          </a:p>
        </p:txBody>
      </p:sp>
    </p:spTree>
    <p:extLst>
      <p:ext uri="{BB962C8B-B14F-4D97-AF65-F5344CB8AC3E}">
        <p14:creationId xmlns:p14="http://schemas.microsoft.com/office/powerpoint/2010/main" val="323255929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82F67-C579-4FF1-A510-2F4CF8698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999" y="1508767"/>
            <a:ext cx="6251949" cy="417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D75E173-B8D6-45DA-9172-C54BBA11935D}"/>
              </a:ext>
            </a:extLst>
          </p:cNvPr>
          <p:cNvSpPr/>
          <p:nvPr/>
        </p:nvSpPr>
        <p:spPr>
          <a:xfrm>
            <a:off x="1325354" y="229616"/>
            <a:ext cx="9541286" cy="553998"/>
          </a:xfrm>
          <a:prstGeom prst="rect">
            <a:avLst/>
          </a:prstGeom>
        </p:spPr>
        <p:txBody>
          <a:bodyPr wrap="square">
            <a:spAutoFit/>
          </a:bodyPr>
          <a:lstStyle/>
          <a:p>
            <a:pPr eaLnBrk="1" hangingPunct="1">
              <a:defRPr/>
            </a:pPr>
            <a:r>
              <a:rPr lang="en-GB" sz="3000" b="1" kern="0" dirty="0">
                <a:solidFill>
                  <a:srgbClr val="996633"/>
                </a:solidFill>
                <a:cs typeface="Arial" pitchFamily="34" charset="0"/>
              </a:rPr>
              <a:t>2…Impact of Stem borers and FAW on Maize in Africa</a:t>
            </a:r>
            <a:endParaRPr lang="en-US" sz="3000" b="1" kern="0" dirty="0">
              <a:solidFill>
                <a:srgbClr val="996633"/>
              </a:solidFill>
              <a:cs typeface="Arial" pitchFamily="34" charset="0"/>
            </a:endParaRPr>
          </a:p>
        </p:txBody>
      </p:sp>
      <p:pic>
        <p:nvPicPr>
          <p:cNvPr id="8" name="Picture 7">
            <a:extLst>
              <a:ext uri="{FF2B5EF4-FFF2-40B4-BE49-F238E27FC236}">
                <a16:creationId xmlns:a16="http://schemas.microsoft.com/office/drawing/2014/main" id="{2EA73A94-2F6B-489D-8EAB-1C3B56A086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581" y="1692599"/>
            <a:ext cx="1636023" cy="1313203"/>
          </a:xfrm>
          <a:prstGeom prst="rect">
            <a:avLst/>
          </a:prstGeom>
          <a:noFill/>
          <a:ln>
            <a:noFill/>
          </a:ln>
        </p:spPr>
      </p:pic>
      <p:sp>
        <p:nvSpPr>
          <p:cNvPr id="10" name="Rectangle 9">
            <a:extLst>
              <a:ext uri="{FF2B5EF4-FFF2-40B4-BE49-F238E27FC236}">
                <a16:creationId xmlns:a16="http://schemas.microsoft.com/office/drawing/2014/main" id="{717F94FF-C7A0-4DB6-8E94-3B071AFBF440}"/>
              </a:ext>
            </a:extLst>
          </p:cNvPr>
          <p:cNvSpPr/>
          <p:nvPr/>
        </p:nvSpPr>
        <p:spPr>
          <a:xfrm>
            <a:off x="144523" y="3053448"/>
            <a:ext cx="1338636" cy="375552"/>
          </a:xfrm>
          <a:prstGeom prst="rect">
            <a:avLst/>
          </a:prstGeom>
        </p:spPr>
        <p:txBody>
          <a:bodyPr wrap="none">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Stem borers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aize Stem Borer">
            <a:extLst>
              <a:ext uri="{FF2B5EF4-FFF2-40B4-BE49-F238E27FC236}">
                <a16:creationId xmlns:a16="http://schemas.microsoft.com/office/drawing/2014/main" id="{FD5208EE-618F-4EA7-9D35-41E0350CA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523" y="3511954"/>
            <a:ext cx="1573052" cy="2455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1">
            <a:extLst>
              <a:ext uri="{FF2B5EF4-FFF2-40B4-BE49-F238E27FC236}">
                <a16:creationId xmlns:a16="http://schemas.microsoft.com/office/drawing/2014/main" id="{C992064E-2F0A-49BA-8A7B-2FC0139B9B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978" y="1313689"/>
            <a:ext cx="3947523" cy="439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57B8A429-A53B-4D8E-AD77-83372FCF5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0491940" y="957126"/>
            <a:ext cx="964390" cy="172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DEC8888-B260-4EC9-B2ED-5A93624A888F}"/>
              </a:ext>
            </a:extLst>
          </p:cNvPr>
          <p:cNvSpPr/>
          <p:nvPr/>
        </p:nvSpPr>
        <p:spPr>
          <a:xfrm>
            <a:off x="109504" y="5620069"/>
            <a:ext cx="11762997" cy="784830"/>
          </a:xfrm>
          <a:prstGeom prst="rect">
            <a:avLst/>
          </a:prstGeom>
          <a:solidFill>
            <a:schemeClr val="bg1">
              <a:lumMod val="95000"/>
            </a:schemeClr>
          </a:solidFill>
        </p:spPr>
        <p:txBody>
          <a:bodyPr wrap="square">
            <a:spAutoFit/>
          </a:bodyPr>
          <a:lstStyle/>
          <a:p>
            <a:pPr marL="342900" indent="-342900">
              <a:spcBef>
                <a:spcPts val="300"/>
              </a:spcBef>
              <a:spcAft>
                <a:spcPts val="300"/>
              </a:spcAft>
              <a:buFont typeface="Arial" panose="020B0604020202020204" pitchFamily="34" charset="0"/>
              <a:buChar char="•"/>
              <a:defRPr/>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Annual damage on maize by stem-borers in Kenya is 400,000 tons valued at </a:t>
            </a:r>
            <a:r>
              <a:rPr lang="en-US" altLang="en-US" sz="2000" b="1" dirty="0">
                <a:solidFill>
                  <a:srgbClr val="AC842C"/>
                </a:solidFill>
                <a:latin typeface="Arial" panose="020B0604020202020204" pitchFamily="34" charset="0"/>
                <a:ea typeface="ＭＳ Ｐゴシック" panose="020B0600070205080204" pitchFamily="34" charset="-128"/>
                <a:cs typeface="Arial" panose="020B0604020202020204" pitchFamily="34" charset="0"/>
              </a:rPr>
              <a:t>&gt; USD 90 million </a:t>
            </a:r>
          </a:p>
          <a:p>
            <a:pPr marL="342900" indent="-342900">
              <a:spcBef>
                <a:spcPts val="300"/>
              </a:spcBef>
              <a:spcAft>
                <a:spcPts val="300"/>
              </a:spcAft>
              <a:buFont typeface="Arial" panose="020B0604020202020204" pitchFamily="34" charset="0"/>
              <a:buChar char="•"/>
              <a:defRPr/>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Estimated maize annual yield losses by FAW of 8.3–20.6 million tons (</a:t>
            </a:r>
            <a:r>
              <a:rPr lang="en-US" altLang="en-US" sz="2000" b="1" dirty="0">
                <a:solidFill>
                  <a:srgbClr val="AC842D"/>
                </a:solidFill>
                <a:latin typeface="Arial" panose="020B0604020202020204" pitchFamily="34" charset="0"/>
                <a:ea typeface="ＭＳ Ｐゴシック" panose="020B0600070205080204" pitchFamily="34" charset="-128"/>
                <a:cs typeface="Arial" panose="020B0604020202020204" pitchFamily="34" charset="0"/>
              </a:rPr>
              <a:t>USD 2.48 – 6.19 billion</a:t>
            </a: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a:t>
            </a:r>
            <a:endParaRPr lang="en-GB" altLang="en-US" sz="2000" b="1"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872714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1985-F907-47AE-B8D9-A4BF493E5D3D}"/>
              </a:ext>
            </a:extLst>
          </p:cNvPr>
          <p:cNvSpPr>
            <a:spLocks noGrp="1"/>
          </p:cNvSpPr>
          <p:nvPr>
            <p:ph type="title"/>
          </p:nvPr>
        </p:nvSpPr>
        <p:spPr/>
        <p:txBody>
          <a:bodyPr>
            <a:normAutofit fontScale="90000"/>
          </a:bodyPr>
          <a:lstStyle/>
          <a:p>
            <a:pPr algn="ctr"/>
            <a:r>
              <a:rPr lang="en-US" dirty="0"/>
              <a:t>TELA Project Countries</a:t>
            </a:r>
            <a:br>
              <a:rPr lang="en-US" dirty="0"/>
            </a:br>
            <a:endParaRPr lang="en-US" dirty="0"/>
          </a:p>
        </p:txBody>
      </p:sp>
      <p:sp>
        <p:nvSpPr>
          <p:cNvPr id="3" name="Content Placeholder 2">
            <a:extLst>
              <a:ext uri="{FF2B5EF4-FFF2-40B4-BE49-F238E27FC236}">
                <a16:creationId xmlns:a16="http://schemas.microsoft.com/office/drawing/2014/main" id="{C4634AA8-E066-4D77-B6ED-92BAB2A28A06}"/>
              </a:ext>
            </a:extLst>
          </p:cNvPr>
          <p:cNvSpPr>
            <a:spLocks noGrp="1"/>
          </p:cNvSpPr>
          <p:nvPr>
            <p:ph sz="half" idx="1"/>
          </p:nvPr>
        </p:nvSpPr>
        <p:spPr>
          <a:xfrm>
            <a:off x="1432492" y="1595754"/>
            <a:ext cx="5384800" cy="4344491"/>
          </a:xfrm>
        </p:spPr>
        <p:txBody>
          <a:bodyPr/>
          <a:lstStyle/>
          <a:p>
            <a:pPr marL="0" indent="0">
              <a:buNone/>
            </a:pPr>
            <a:r>
              <a:rPr lang="en-US" dirty="0"/>
              <a:t>TELA Project Countries</a:t>
            </a:r>
          </a:p>
          <a:p>
            <a:r>
              <a:rPr lang="en-US" dirty="0"/>
              <a:t>Ethiopia</a:t>
            </a:r>
          </a:p>
          <a:p>
            <a:r>
              <a:rPr lang="en-US" dirty="0"/>
              <a:t>Kenya</a:t>
            </a:r>
          </a:p>
          <a:p>
            <a:r>
              <a:rPr lang="en-US" dirty="0"/>
              <a:t>Mozambique</a:t>
            </a:r>
          </a:p>
          <a:p>
            <a:r>
              <a:rPr lang="en-US" dirty="0"/>
              <a:t>Nigeria</a:t>
            </a:r>
          </a:p>
          <a:p>
            <a:r>
              <a:rPr lang="en-US" dirty="0"/>
              <a:t>Tanzania</a:t>
            </a:r>
          </a:p>
          <a:p>
            <a:r>
              <a:rPr lang="en-US" dirty="0"/>
              <a:t>Uganda </a:t>
            </a:r>
          </a:p>
          <a:p>
            <a:r>
              <a:rPr lang="en-US" dirty="0"/>
              <a:t>South Africa</a:t>
            </a:r>
          </a:p>
        </p:txBody>
      </p:sp>
      <p:grpSp>
        <p:nvGrpSpPr>
          <p:cNvPr id="5" name="Group 4">
            <a:extLst>
              <a:ext uri="{FF2B5EF4-FFF2-40B4-BE49-F238E27FC236}">
                <a16:creationId xmlns:a16="http://schemas.microsoft.com/office/drawing/2014/main" id="{F745238E-D39B-423B-952D-8BFFBF88914C}"/>
              </a:ext>
            </a:extLst>
          </p:cNvPr>
          <p:cNvGrpSpPr/>
          <p:nvPr/>
        </p:nvGrpSpPr>
        <p:grpSpPr>
          <a:xfrm>
            <a:off x="6897003" y="1490086"/>
            <a:ext cx="4440535" cy="4564719"/>
            <a:chOff x="515120" y="1199212"/>
            <a:chExt cx="5099620" cy="5246557"/>
          </a:xfrm>
        </p:grpSpPr>
        <p:grpSp>
          <p:nvGrpSpPr>
            <p:cNvPr id="6" name="Group 6">
              <a:extLst>
                <a:ext uri="{FF2B5EF4-FFF2-40B4-BE49-F238E27FC236}">
                  <a16:creationId xmlns:a16="http://schemas.microsoft.com/office/drawing/2014/main" id="{6611BDE7-0FAA-42DC-9700-79113C250227}"/>
                </a:ext>
              </a:extLst>
            </p:cNvPr>
            <p:cNvGrpSpPr>
              <a:grpSpLocks/>
            </p:cNvGrpSpPr>
            <p:nvPr/>
          </p:nvGrpSpPr>
          <p:grpSpPr bwMode="auto">
            <a:xfrm>
              <a:off x="969684" y="1339393"/>
              <a:ext cx="860019" cy="655638"/>
              <a:chOff x="1737" y="456"/>
              <a:chExt cx="613" cy="449"/>
            </a:xfrm>
            <a:solidFill>
              <a:sysClr val="window" lastClr="FFFFFF">
                <a:lumMod val="95000"/>
              </a:sysClr>
            </a:solidFill>
          </p:grpSpPr>
          <p:sp>
            <p:nvSpPr>
              <p:cNvPr id="133" name="Freeform 7">
                <a:extLst>
                  <a:ext uri="{FF2B5EF4-FFF2-40B4-BE49-F238E27FC236}">
                    <a16:creationId xmlns:a16="http://schemas.microsoft.com/office/drawing/2014/main" id="{FEBCA99F-BD55-452B-9245-78E470D8D35D}"/>
                  </a:ext>
                </a:extLst>
              </p:cNvPr>
              <p:cNvSpPr>
                <a:spLocks/>
              </p:cNvSpPr>
              <p:nvPr/>
            </p:nvSpPr>
            <p:spPr bwMode="auto">
              <a:xfrm>
                <a:off x="1737" y="456"/>
                <a:ext cx="613" cy="449"/>
              </a:xfrm>
              <a:custGeom>
                <a:avLst/>
                <a:gdLst/>
                <a:ahLst/>
                <a:cxnLst>
                  <a:cxn ang="0">
                    <a:pos x="576" y="48"/>
                  </a:cxn>
                  <a:cxn ang="0">
                    <a:pos x="522" y="32"/>
                  </a:cxn>
                  <a:cxn ang="0">
                    <a:pos x="450" y="16"/>
                  </a:cxn>
                  <a:cxn ang="0">
                    <a:pos x="432" y="0"/>
                  </a:cxn>
                  <a:cxn ang="0">
                    <a:pos x="414" y="16"/>
                  </a:cxn>
                  <a:cxn ang="0">
                    <a:pos x="396" y="48"/>
                  </a:cxn>
                  <a:cxn ang="0">
                    <a:pos x="378" y="80"/>
                  </a:cxn>
                  <a:cxn ang="0">
                    <a:pos x="342" y="112"/>
                  </a:cxn>
                  <a:cxn ang="0">
                    <a:pos x="288" y="144"/>
                  </a:cxn>
                  <a:cxn ang="0">
                    <a:pos x="252" y="160"/>
                  </a:cxn>
                  <a:cxn ang="0">
                    <a:pos x="216" y="192"/>
                  </a:cxn>
                  <a:cxn ang="0">
                    <a:pos x="216" y="224"/>
                  </a:cxn>
                  <a:cxn ang="0">
                    <a:pos x="180" y="256"/>
                  </a:cxn>
                  <a:cxn ang="0">
                    <a:pos x="180" y="320"/>
                  </a:cxn>
                  <a:cxn ang="0">
                    <a:pos x="162" y="352"/>
                  </a:cxn>
                  <a:cxn ang="0">
                    <a:pos x="108" y="384"/>
                  </a:cxn>
                  <a:cxn ang="0">
                    <a:pos x="72" y="416"/>
                  </a:cxn>
                  <a:cxn ang="0">
                    <a:pos x="36" y="432"/>
                  </a:cxn>
                  <a:cxn ang="0">
                    <a:pos x="0" y="448"/>
                  </a:cxn>
                  <a:cxn ang="0">
                    <a:pos x="180" y="416"/>
                  </a:cxn>
                  <a:cxn ang="0">
                    <a:pos x="198" y="384"/>
                  </a:cxn>
                  <a:cxn ang="0">
                    <a:pos x="252" y="368"/>
                  </a:cxn>
                  <a:cxn ang="0">
                    <a:pos x="306" y="352"/>
                  </a:cxn>
                  <a:cxn ang="0">
                    <a:pos x="342" y="320"/>
                  </a:cxn>
                  <a:cxn ang="0">
                    <a:pos x="360" y="288"/>
                  </a:cxn>
                  <a:cxn ang="0">
                    <a:pos x="396" y="304"/>
                  </a:cxn>
                  <a:cxn ang="0">
                    <a:pos x="450" y="272"/>
                  </a:cxn>
                  <a:cxn ang="0">
                    <a:pos x="468" y="240"/>
                  </a:cxn>
                  <a:cxn ang="0">
                    <a:pos x="522" y="224"/>
                  </a:cxn>
                  <a:cxn ang="0">
                    <a:pos x="558" y="208"/>
                  </a:cxn>
                  <a:cxn ang="0">
                    <a:pos x="594" y="192"/>
                  </a:cxn>
                  <a:cxn ang="0">
                    <a:pos x="594" y="160"/>
                  </a:cxn>
                  <a:cxn ang="0">
                    <a:pos x="594" y="128"/>
                  </a:cxn>
                  <a:cxn ang="0">
                    <a:pos x="576" y="96"/>
                  </a:cxn>
                  <a:cxn ang="0">
                    <a:pos x="594" y="32"/>
                  </a:cxn>
                </a:cxnLst>
                <a:rect l="0" t="0" r="r" b="b"/>
                <a:pathLst>
                  <a:path w="613" h="449">
                    <a:moveTo>
                      <a:pt x="594" y="48"/>
                    </a:moveTo>
                    <a:lnTo>
                      <a:pt x="576" y="48"/>
                    </a:lnTo>
                    <a:lnTo>
                      <a:pt x="540" y="32"/>
                    </a:lnTo>
                    <a:lnTo>
                      <a:pt x="522" y="32"/>
                    </a:lnTo>
                    <a:lnTo>
                      <a:pt x="486" y="32"/>
                    </a:lnTo>
                    <a:lnTo>
                      <a:pt x="450" y="16"/>
                    </a:lnTo>
                    <a:lnTo>
                      <a:pt x="450" y="0"/>
                    </a:lnTo>
                    <a:lnTo>
                      <a:pt x="432" y="0"/>
                    </a:lnTo>
                    <a:lnTo>
                      <a:pt x="414" y="0"/>
                    </a:lnTo>
                    <a:lnTo>
                      <a:pt x="414" y="16"/>
                    </a:lnTo>
                    <a:lnTo>
                      <a:pt x="396" y="16"/>
                    </a:lnTo>
                    <a:lnTo>
                      <a:pt x="396" y="48"/>
                    </a:lnTo>
                    <a:lnTo>
                      <a:pt x="378" y="64"/>
                    </a:lnTo>
                    <a:lnTo>
                      <a:pt x="378" y="80"/>
                    </a:lnTo>
                    <a:lnTo>
                      <a:pt x="360" y="80"/>
                    </a:lnTo>
                    <a:lnTo>
                      <a:pt x="342" y="112"/>
                    </a:lnTo>
                    <a:lnTo>
                      <a:pt x="324" y="128"/>
                    </a:lnTo>
                    <a:lnTo>
                      <a:pt x="288" y="144"/>
                    </a:lnTo>
                    <a:lnTo>
                      <a:pt x="270" y="160"/>
                    </a:lnTo>
                    <a:lnTo>
                      <a:pt x="252" y="160"/>
                    </a:lnTo>
                    <a:lnTo>
                      <a:pt x="234" y="192"/>
                    </a:lnTo>
                    <a:lnTo>
                      <a:pt x="216" y="192"/>
                    </a:lnTo>
                    <a:lnTo>
                      <a:pt x="216" y="208"/>
                    </a:lnTo>
                    <a:lnTo>
                      <a:pt x="216" y="224"/>
                    </a:lnTo>
                    <a:lnTo>
                      <a:pt x="198" y="224"/>
                    </a:lnTo>
                    <a:lnTo>
                      <a:pt x="180" y="256"/>
                    </a:lnTo>
                    <a:lnTo>
                      <a:pt x="180" y="272"/>
                    </a:lnTo>
                    <a:lnTo>
                      <a:pt x="180" y="320"/>
                    </a:lnTo>
                    <a:lnTo>
                      <a:pt x="180" y="336"/>
                    </a:lnTo>
                    <a:lnTo>
                      <a:pt x="162" y="352"/>
                    </a:lnTo>
                    <a:lnTo>
                      <a:pt x="144" y="368"/>
                    </a:lnTo>
                    <a:lnTo>
                      <a:pt x="108" y="384"/>
                    </a:lnTo>
                    <a:lnTo>
                      <a:pt x="90" y="400"/>
                    </a:lnTo>
                    <a:lnTo>
                      <a:pt x="72" y="416"/>
                    </a:lnTo>
                    <a:lnTo>
                      <a:pt x="54" y="432"/>
                    </a:lnTo>
                    <a:lnTo>
                      <a:pt x="36" y="432"/>
                    </a:lnTo>
                    <a:lnTo>
                      <a:pt x="18" y="432"/>
                    </a:lnTo>
                    <a:lnTo>
                      <a:pt x="0" y="448"/>
                    </a:lnTo>
                    <a:lnTo>
                      <a:pt x="180" y="448"/>
                    </a:lnTo>
                    <a:lnTo>
                      <a:pt x="180" y="416"/>
                    </a:lnTo>
                    <a:lnTo>
                      <a:pt x="180" y="400"/>
                    </a:lnTo>
                    <a:lnTo>
                      <a:pt x="198" y="384"/>
                    </a:lnTo>
                    <a:lnTo>
                      <a:pt x="216" y="368"/>
                    </a:lnTo>
                    <a:lnTo>
                      <a:pt x="252" y="368"/>
                    </a:lnTo>
                    <a:lnTo>
                      <a:pt x="288" y="352"/>
                    </a:lnTo>
                    <a:lnTo>
                      <a:pt x="306" y="352"/>
                    </a:lnTo>
                    <a:lnTo>
                      <a:pt x="342" y="336"/>
                    </a:lnTo>
                    <a:lnTo>
                      <a:pt x="342" y="320"/>
                    </a:lnTo>
                    <a:lnTo>
                      <a:pt x="360" y="304"/>
                    </a:lnTo>
                    <a:lnTo>
                      <a:pt x="360" y="288"/>
                    </a:lnTo>
                    <a:lnTo>
                      <a:pt x="378" y="288"/>
                    </a:lnTo>
                    <a:lnTo>
                      <a:pt x="396" y="304"/>
                    </a:lnTo>
                    <a:lnTo>
                      <a:pt x="432" y="288"/>
                    </a:lnTo>
                    <a:lnTo>
                      <a:pt x="450" y="272"/>
                    </a:lnTo>
                    <a:lnTo>
                      <a:pt x="450" y="256"/>
                    </a:lnTo>
                    <a:lnTo>
                      <a:pt x="468" y="240"/>
                    </a:lnTo>
                    <a:lnTo>
                      <a:pt x="486" y="224"/>
                    </a:lnTo>
                    <a:lnTo>
                      <a:pt x="522" y="224"/>
                    </a:lnTo>
                    <a:lnTo>
                      <a:pt x="540" y="208"/>
                    </a:lnTo>
                    <a:lnTo>
                      <a:pt x="558" y="208"/>
                    </a:lnTo>
                    <a:lnTo>
                      <a:pt x="576" y="208"/>
                    </a:lnTo>
                    <a:lnTo>
                      <a:pt x="594" y="192"/>
                    </a:lnTo>
                    <a:lnTo>
                      <a:pt x="612" y="176"/>
                    </a:lnTo>
                    <a:lnTo>
                      <a:pt x="594" y="160"/>
                    </a:lnTo>
                    <a:lnTo>
                      <a:pt x="594" y="144"/>
                    </a:lnTo>
                    <a:lnTo>
                      <a:pt x="594" y="128"/>
                    </a:lnTo>
                    <a:lnTo>
                      <a:pt x="576" y="112"/>
                    </a:lnTo>
                    <a:lnTo>
                      <a:pt x="576" y="96"/>
                    </a:lnTo>
                    <a:lnTo>
                      <a:pt x="594" y="80"/>
                    </a:lnTo>
                    <a:lnTo>
                      <a:pt x="594" y="32"/>
                    </a:lnTo>
                    <a:lnTo>
                      <a:pt x="594" y="4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34" name="Freeform 8">
                <a:extLst>
                  <a:ext uri="{FF2B5EF4-FFF2-40B4-BE49-F238E27FC236}">
                    <a16:creationId xmlns:a16="http://schemas.microsoft.com/office/drawing/2014/main" id="{98396AAE-C30D-46AF-A175-E12BC18DB43E}"/>
                  </a:ext>
                </a:extLst>
              </p:cNvPr>
              <p:cNvSpPr>
                <a:spLocks/>
              </p:cNvSpPr>
              <p:nvPr/>
            </p:nvSpPr>
            <p:spPr bwMode="auto">
              <a:xfrm>
                <a:off x="1737" y="456"/>
                <a:ext cx="613" cy="449"/>
              </a:xfrm>
              <a:custGeom>
                <a:avLst/>
                <a:gdLst/>
                <a:ahLst/>
                <a:cxnLst>
                  <a:cxn ang="0">
                    <a:pos x="576" y="48"/>
                  </a:cxn>
                  <a:cxn ang="0">
                    <a:pos x="522" y="32"/>
                  </a:cxn>
                  <a:cxn ang="0">
                    <a:pos x="450" y="16"/>
                  </a:cxn>
                  <a:cxn ang="0">
                    <a:pos x="432" y="0"/>
                  </a:cxn>
                  <a:cxn ang="0">
                    <a:pos x="414" y="16"/>
                  </a:cxn>
                  <a:cxn ang="0">
                    <a:pos x="396" y="48"/>
                  </a:cxn>
                  <a:cxn ang="0">
                    <a:pos x="378" y="80"/>
                  </a:cxn>
                  <a:cxn ang="0">
                    <a:pos x="342" y="112"/>
                  </a:cxn>
                  <a:cxn ang="0">
                    <a:pos x="288" y="144"/>
                  </a:cxn>
                  <a:cxn ang="0">
                    <a:pos x="252" y="160"/>
                  </a:cxn>
                  <a:cxn ang="0">
                    <a:pos x="216" y="192"/>
                  </a:cxn>
                  <a:cxn ang="0">
                    <a:pos x="216" y="224"/>
                  </a:cxn>
                  <a:cxn ang="0">
                    <a:pos x="180" y="256"/>
                  </a:cxn>
                  <a:cxn ang="0">
                    <a:pos x="180" y="320"/>
                  </a:cxn>
                  <a:cxn ang="0">
                    <a:pos x="162" y="352"/>
                  </a:cxn>
                  <a:cxn ang="0">
                    <a:pos x="108" y="384"/>
                  </a:cxn>
                  <a:cxn ang="0">
                    <a:pos x="72" y="416"/>
                  </a:cxn>
                  <a:cxn ang="0">
                    <a:pos x="36" y="432"/>
                  </a:cxn>
                  <a:cxn ang="0">
                    <a:pos x="0" y="448"/>
                  </a:cxn>
                  <a:cxn ang="0">
                    <a:pos x="180" y="416"/>
                  </a:cxn>
                  <a:cxn ang="0">
                    <a:pos x="198" y="384"/>
                  </a:cxn>
                  <a:cxn ang="0">
                    <a:pos x="252" y="368"/>
                  </a:cxn>
                  <a:cxn ang="0">
                    <a:pos x="306" y="352"/>
                  </a:cxn>
                  <a:cxn ang="0">
                    <a:pos x="342" y="320"/>
                  </a:cxn>
                  <a:cxn ang="0">
                    <a:pos x="360" y="288"/>
                  </a:cxn>
                  <a:cxn ang="0">
                    <a:pos x="396" y="304"/>
                  </a:cxn>
                  <a:cxn ang="0">
                    <a:pos x="450" y="272"/>
                  </a:cxn>
                  <a:cxn ang="0">
                    <a:pos x="468" y="240"/>
                  </a:cxn>
                  <a:cxn ang="0">
                    <a:pos x="522" y="224"/>
                  </a:cxn>
                  <a:cxn ang="0">
                    <a:pos x="558" y="208"/>
                  </a:cxn>
                  <a:cxn ang="0">
                    <a:pos x="594" y="192"/>
                  </a:cxn>
                  <a:cxn ang="0">
                    <a:pos x="594" y="160"/>
                  </a:cxn>
                  <a:cxn ang="0">
                    <a:pos x="594" y="128"/>
                  </a:cxn>
                  <a:cxn ang="0">
                    <a:pos x="576" y="96"/>
                  </a:cxn>
                  <a:cxn ang="0">
                    <a:pos x="594" y="32"/>
                  </a:cxn>
                </a:cxnLst>
                <a:rect l="0" t="0" r="r" b="b"/>
                <a:pathLst>
                  <a:path w="613" h="449">
                    <a:moveTo>
                      <a:pt x="594" y="48"/>
                    </a:moveTo>
                    <a:lnTo>
                      <a:pt x="576" y="48"/>
                    </a:lnTo>
                    <a:lnTo>
                      <a:pt x="540" y="32"/>
                    </a:lnTo>
                    <a:lnTo>
                      <a:pt x="522" y="32"/>
                    </a:lnTo>
                    <a:lnTo>
                      <a:pt x="486" y="32"/>
                    </a:lnTo>
                    <a:lnTo>
                      <a:pt x="450" y="16"/>
                    </a:lnTo>
                    <a:lnTo>
                      <a:pt x="450" y="0"/>
                    </a:lnTo>
                    <a:lnTo>
                      <a:pt x="432" y="0"/>
                    </a:lnTo>
                    <a:lnTo>
                      <a:pt x="414" y="0"/>
                    </a:lnTo>
                    <a:lnTo>
                      <a:pt x="414" y="16"/>
                    </a:lnTo>
                    <a:lnTo>
                      <a:pt x="396" y="16"/>
                    </a:lnTo>
                    <a:lnTo>
                      <a:pt x="396" y="48"/>
                    </a:lnTo>
                    <a:lnTo>
                      <a:pt x="378" y="64"/>
                    </a:lnTo>
                    <a:lnTo>
                      <a:pt x="378" y="80"/>
                    </a:lnTo>
                    <a:lnTo>
                      <a:pt x="360" y="80"/>
                    </a:lnTo>
                    <a:lnTo>
                      <a:pt x="342" y="112"/>
                    </a:lnTo>
                    <a:lnTo>
                      <a:pt x="324" y="128"/>
                    </a:lnTo>
                    <a:lnTo>
                      <a:pt x="288" y="144"/>
                    </a:lnTo>
                    <a:lnTo>
                      <a:pt x="270" y="160"/>
                    </a:lnTo>
                    <a:lnTo>
                      <a:pt x="252" y="160"/>
                    </a:lnTo>
                    <a:lnTo>
                      <a:pt x="234" y="192"/>
                    </a:lnTo>
                    <a:lnTo>
                      <a:pt x="216" y="192"/>
                    </a:lnTo>
                    <a:lnTo>
                      <a:pt x="216" y="208"/>
                    </a:lnTo>
                    <a:lnTo>
                      <a:pt x="216" y="224"/>
                    </a:lnTo>
                    <a:lnTo>
                      <a:pt x="198" y="224"/>
                    </a:lnTo>
                    <a:lnTo>
                      <a:pt x="180" y="256"/>
                    </a:lnTo>
                    <a:lnTo>
                      <a:pt x="180" y="272"/>
                    </a:lnTo>
                    <a:lnTo>
                      <a:pt x="180" y="320"/>
                    </a:lnTo>
                    <a:lnTo>
                      <a:pt x="180" y="336"/>
                    </a:lnTo>
                    <a:lnTo>
                      <a:pt x="162" y="352"/>
                    </a:lnTo>
                    <a:lnTo>
                      <a:pt x="144" y="368"/>
                    </a:lnTo>
                    <a:lnTo>
                      <a:pt x="108" y="384"/>
                    </a:lnTo>
                    <a:lnTo>
                      <a:pt x="90" y="400"/>
                    </a:lnTo>
                    <a:lnTo>
                      <a:pt x="72" y="416"/>
                    </a:lnTo>
                    <a:lnTo>
                      <a:pt x="54" y="432"/>
                    </a:lnTo>
                    <a:lnTo>
                      <a:pt x="36" y="432"/>
                    </a:lnTo>
                    <a:lnTo>
                      <a:pt x="18" y="432"/>
                    </a:lnTo>
                    <a:lnTo>
                      <a:pt x="0" y="448"/>
                    </a:lnTo>
                    <a:lnTo>
                      <a:pt x="180" y="448"/>
                    </a:lnTo>
                    <a:lnTo>
                      <a:pt x="180" y="416"/>
                    </a:lnTo>
                    <a:lnTo>
                      <a:pt x="180" y="400"/>
                    </a:lnTo>
                    <a:lnTo>
                      <a:pt x="198" y="384"/>
                    </a:lnTo>
                    <a:lnTo>
                      <a:pt x="216" y="368"/>
                    </a:lnTo>
                    <a:lnTo>
                      <a:pt x="252" y="368"/>
                    </a:lnTo>
                    <a:lnTo>
                      <a:pt x="288" y="352"/>
                    </a:lnTo>
                    <a:lnTo>
                      <a:pt x="306" y="352"/>
                    </a:lnTo>
                    <a:lnTo>
                      <a:pt x="342" y="336"/>
                    </a:lnTo>
                    <a:lnTo>
                      <a:pt x="342" y="320"/>
                    </a:lnTo>
                    <a:lnTo>
                      <a:pt x="360" y="304"/>
                    </a:lnTo>
                    <a:lnTo>
                      <a:pt x="360" y="288"/>
                    </a:lnTo>
                    <a:lnTo>
                      <a:pt x="378" y="288"/>
                    </a:lnTo>
                    <a:lnTo>
                      <a:pt x="396" y="304"/>
                    </a:lnTo>
                    <a:lnTo>
                      <a:pt x="432" y="288"/>
                    </a:lnTo>
                    <a:lnTo>
                      <a:pt x="450" y="272"/>
                    </a:lnTo>
                    <a:lnTo>
                      <a:pt x="450" y="256"/>
                    </a:lnTo>
                    <a:lnTo>
                      <a:pt x="468" y="240"/>
                    </a:lnTo>
                    <a:lnTo>
                      <a:pt x="486" y="224"/>
                    </a:lnTo>
                    <a:lnTo>
                      <a:pt x="522" y="224"/>
                    </a:lnTo>
                    <a:lnTo>
                      <a:pt x="540" y="208"/>
                    </a:lnTo>
                    <a:lnTo>
                      <a:pt x="558" y="208"/>
                    </a:lnTo>
                    <a:lnTo>
                      <a:pt x="576" y="208"/>
                    </a:lnTo>
                    <a:lnTo>
                      <a:pt x="594" y="192"/>
                    </a:lnTo>
                    <a:lnTo>
                      <a:pt x="612" y="176"/>
                    </a:lnTo>
                    <a:lnTo>
                      <a:pt x="594" y="160"/>
                    </a:lnTo>
                    <a:lnTo>
                      <a:pt x="594" y="144"/>
                    </a:lnTo>
                    <a:lnTo>
                      <a:pt x="594" y="128"/>
                    </a:lnTo>
                    <a:lnTo>
                      <a:pt x="576" y="112"/>
                    </a:lnTo>
                    <a:lnTo>
                      <a:pt x="576" y="96"/>
                    </a:lnTo>
                    <a:lnTo>
                      <a:pt x="594" y="80"/>
                    </a:lnTo>
                    <a:lnTo>
                      <a:pt x="594" y="32"/>
                    </a:lnTo>
                    <a:lnTo>
                      <a:pt x="594" y="4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7" name="Group 6">
              <a:extLst>
                <a:ext uri="{FF2B5EF4-FFF2-40B4-BE49-F238E27FC236}">
                  <a16:creationId xmlns:a16="http://schemas.microsoft.com/office/drawing/2014/main" id="{38518EDC-AD6E-4B3E-A6A4-C4834B991E41}"/>
                </a:ext>
              </a:extLst>
            </p:cNvPr>
            <p:cNvGrpSpPr>
              <a:grpSpLocks/>
            </p:cNvGrpSpPr>
            <p:nvPr/>
          </p:nvGrpSpPr>
          <p:grpSpPr bwMode="auto">
            <a:xfrm>
              <a:off x="1222218" y="1222576"/>
              <a:ext cx="1365088" cy="1356541"/>
              <a:chOff x="1917" y="376"/>
              <a:chExt cx="973" cy="929"/>
            </a:xfrm>
            <a:solidFill>
              <a:sysClr val="window" lastClr="FFFFFF">
                <a:lumMod val="95000"/>
              </a:sysClr>
            </a:solidFill>
          </p:grpSpPr>
          <p:sp>
            <p:nvSpPr>
              <p:cNvPr id="131" name="Freeform 10">
                <a:extLst>
                  <a:ext uri="{FF2B5EF4-FFF2-40B4-BE49-F238E27FC236}">
                    <a16:creationId xmlns:a16="http://schemas.microsoft.com/office/drawing/2014/main" id="{76D342CB-7E29-4244-B067-21B78EE74162}"/>
                  </a:ext>
                </a:extLst>
              </p:cNvPr>
              <p:cNvSpPr>
                <a:spLocks/>
              </p:cNvSpPr>
              <p:nvPr/>
            </p:nvSpPr>
            <p:spPr bwMode="auto">
              <a:xfrm>
                <a:off x="1917" y="376"/>
                <a:ext cx="973" cy="929"/>
              </a:xfrm>
              <a:custGeom>
                <a:avLst/>
                <a:gdLst/>
                <a:ahLst/>
                <a:cxnLst>
                  <a:cxn ang="0">
                    <a:pos x="162" y="624"/>
                  </a:cxn>
                  <a:cxn ang="0">
                    <a:pos x="468" y="816"/>
                  </a:cxn>
                  <a:cxn ang="0">
                    <a:pos x="486" y="848"/>
                  </a:cxn>
                  <a:cxn ang="0">
                    <a:pos x="540" y="864"/>
                  </a:cxn>
                  <a:cxn ang="0">
                    <a:pos x="576" y="880"/>
                  </a:cxn>
                  <a:cxn ang="0">
                    <a:pos x="576" y="912"/>
                  </a:cxn>
                  <a:cxn ang="0">
                    <a:pos x="612" y="912"/>
                  </a:cxn>
                  <a:cxn ang="0">
                    <a:pos x="648" y="912"/>
                  </a:cxn>
                  <a:cxn ang="0">
                    <a:pos x="972" y="688"/>
                  </a:cxn>
                  <a:cxn ang="0">
                    <a:pos x="954" y="656"/>
                  </a:cxn>
                  <a:cxn ang="0">
                    <a:pos x="936" y="608"/>
                  </a:cxn>
                  <a:cxn ang="0">
                    <a:pos x="900" y="560"/>
                  </a:cxn>
                  <a:cxn ang="0">
                    <a:pos x="882" y="528"/>
                  </a:cxn>
                  <a:cxn ang="0">
                    <a:pos x="900" y="496"/>
                  </a:cxn>
                  <a:cxn ang="0">
                    <a:pos x="936" y="464"/>
                  </a:cxn>
                  <a:cxn ang="0">
                    <a:pos x="918" y="432"/>
                  </a:cxn>
                  <a:cxn ang="0">
                    <a:pos x="900" y="400"/>
                  </a:cxn>
                  <a:cxn ang="0">
                    <a:pos x="918" y="352"/>
                  </a:cxn>
                  <a:cxn ang="0">
                    <a:pos x="900" y="320"/>
                  </a:cxn>
                  <a:cxn ang="0">
                    <a:pos x="900" y="320"/>
                  </a:cxn>
                  <a:cxn ang="0">
                    <a:pos x="882" y="288"/>
                  </a:cxn>
                  <a:cxn ang="0">
                    <a:pos x="864" y="240"/>
                  </a:cxn>
                  <a:cxn ang="0">
                    <a:pos x="846" y="224"/>
                  </a:cxn>
                  <a:cxn ang="0">
                    <a:pos x="846" y="192"/>
                  </a:cxn>
                  <a:cxn ang="0">
                    <a:pos x="864" y="160"/>
                  </a:cxn>
                  <a:cxn ang="0">
                    <a:pos x="864" y="128"/>
                  </a:cxn>
                  <a:cxn ang="0">
                    <a:pos x="864" y="96"/>
                  </a:cxn>
                  <a:cxn ang="0">
                    <a:pos x="846" y="48"/>
                  </a:cxn>
                  <a:cxn ang="0">
                    <a:pos x="828" y="16"/>
                  </a:cxn>
                  <a:cxn ang="0">
                    <a:pos x="810" y="0"/>
                  </a:cxn>
                  <a:cxn ang="0">
                    <a:pos x="774" y="32"/>
                  </a:cxn>
                  <a:cxn ang="0">
                    <a:pos x="738" y="32"/>
                  </a:cxn>
                  <a:cxn ang="0">
                    <a:pos x="702" y="16"/>
                  </a:cxn>
                  <a:cxn ang="0">
                    <a:pos x="666" y="32"/>
                  </a:cxn>
                  <a:cxn ang="0">
                    <a:pos x="630" y="32"/>
                  </a:cxn>
                  <a:cxn ang="0">
                    <a:pos x="594" y="32"/>
                  </a:cxn>
                  <a:cxn ang="0">
                    <a:pos x="540" y="64"/>
                  </a:cxn>
                  <a:cxn ang="0">
                    <a:pos x="522" y="96"/>
                  </a:cxn>
                  <a:cxn ang="0">
                    <a:pos x="468" y="96"/>
                  </a:cxn>
                  <a:cxn ang="0">
                    <a:pos x="432" y="112"/>
                  </a:cxn>
                  <a:cxn ang="0">
                    <a:pos x="414" y="128"/>
                  </a:cxn>
                  <a:cxn ang="0">
                    <a:pos x="414" y="160"/>
                  </a:cxn>
                  <a:cxn ang="0">
                    <a:pos x="396" y="192"/>
                  </a:cxn>
                  <a:cxn ang="0">
                    <a:pos x="414" y="224"/>
                  </a:cxn>
                  <a:cxn ang="0">
                    <a:pos x="432" y="256"/>
                  </a:cxn>
                  <a:cxn ang="0">
                    <a:pos x="396" y="288"/>
                  </a:cxn>
                  <a:cxn ang="0">
                    <a:pos x="360" y="288"/>
                  </a:cxn>
                  <a:cxn ang="0">
                    <a:pos x="306" y="304"/>
                  </a:cxn>
                  <a:cxn ang="0">
                    <a:pos x="270" y="336"/>
                  </a:cxn>
                  <a:cxn ang="0">
                    <a:pos x="252" y="368"/>
                  </a:cxn>
                  <a:cxn ang="0">
                    <a:pos x="198" y="368"/>
                  </a:cxn>
                  <a:cxn ang="0">
                    <a:pos x="180" y="384"/>
                  </a:cxn>
                  <a:cxn ang="0">
                    <a:pos x="162" y="416"/>
                  </a:cxn>
                  <a:cxn ang="0">
                    <a:pos x="108" y="432"/>
                  </a:cxn>
                  <a:cxn ang="0">
                    <a:pos x="36" y="448"/>
                  </a:cxn>
                  <a:cxn ang="0">
                    <a:pos x="0" y="480"/>
                  </a:cxn>
                  <a:cxn ang="0">
                    <a:pos x="0" y="528"/>
                  </a:cxn>
                </a:cxnLst>
                <a:rect l="0" t="0" r="r" b="b"/>
                <a:pathLst>
                  <a:path w="973" h="929">
                    <a:moveTo>
                      <a:pt x="0" y="528"/>
                    </a:moveTo>
                    <a:lnTo>
                      <a:pt x="162" y="624"/>
                    </a:lnTo>
                    <a:lnTo>
                      <a:pt x="144" y="624"/>
                    </a:lnTo>
                    <a:lnTo>
                      <a:pt x="468" y="816"/>
                    </a:lnTo>
                    <a:lnTo>
                      <a:pt x="486" y="832"/>
                    </a:lnTo>
                    <a:lnTo>
                      <a:pt x="486" y="848"/>
                    </a:lnTo>
                    <a:lnTo>
                      <a:pt x="504" y="864"/>
                    </a:lnTo>
                    <a:lnTo>
                      <a:pt x="540" y="864"/>
                    </a:lnTo>
                    <a:lnTo>
                      <a:pt x="576" y="864"/>
                    </a:lnTo>
                    <a:lnTo>
                      <a:pt x="576" y="880"/>
                    </a:lnTo>
                    <a:lnTo>
                      <a:pt x="576" y="896"/>
                    </a:lnTo>
                    <a:lnTo>
                      <a:pt x="576" y="912"/>
                    </a:lnTo>
                    <a:lnTo>
                      <a:pt x="594" y="928"/>
                    </a:lnTo>
                    <a:lnTo>
                      <a:pt x="612" y="912"/>
                    </a:lnTo>
                    <a:lnTo>
                      <a:pt x="630" y="912"/>
                    </a:lnTo>
                    <a:lnTo>
                      <a:pt x="648" y="912"/>
                    </a:lnTo>
                    <a:lnTo>
                      <a:pt x="666" y="896"/>
                    </a:lnTo>
                    <a:lnTo>
                      <a:pt x="972" y="688"/>
                    </a:lnTo>
                    <a:lnTo>
                      <a:pt x="954" y="672"/>
                    </a:lnTo>
                    <a:lnTo>
                      <a:pt x="954" y="656"/>
                    </a:lnTo>
                    <a:lnTo>
                      <a:pt x="936" y="624"/>
                    </a:lnTo>
                    <a:lnTo>
                      <a:pt x="936" y="608"/>
                    </a:lnTo>
                    <a:lnTo>
                      <a:pt x="936" y="592"/>
                    </a:lnTo>
                    <a:lnTo>
                      <a:pt x="900" y="560"/>
                    </a:lnTo>
                    <a:lnTo>
                      <a:pt x="882" y="544"/>
                    </a:lnTo>
                    <a:lnTo>
                      <a:pt x="882" y="528"/>
                    </a:lnTo>
                    <a:lnTo>
                      <a:pt x="900" y="512"/>
                    </a:lnTo>
                    <a:lnTo>
                      <a:pt x="900" y="496"/>
                    </a:lnTo>
                    <a:lnTo>
                      <a:pt x="918" y="480"/>
                    </a:lnTo>
                    <a:lnTo>
                      <a:pt x="936" y="464"/>
                    </a:lnTo>
                    <a:lnTo>
                      <a:pt x="936" y="448"/>
                    </a:lnTo>
                    <a:lnTo>
                      <a:pt x="918" y="432"/>
                    </a:lnTo>
                    <a:lnTo>
                      <a:pt x="918" y="416"/>
                    </a:lnTo>
                    <a:lnTo>
                      <a:pt x="900" y="400"/>
                    </a:lnTo>
                    <a:lnTo>
                      <a:pt x="918" y="368"/>
                    </a:lnTo>
                    <a:lnTo>
                      <a:pt x="918" y="352"/>
                    </a:lnTo>
                    <a:lnTo>
                      <a:pt x="918" y="336"/>
                    </a:lnTo>
                    <a:lnTo>
                      <a:pt x="900" y="320"/>
                    </a:lnTo>
                    <a:lnTo>
                      <a:pt x="918" y="336"/>
                    </a:lnTo>
                    <a:lnTo>
                      <a:pt x="900" y="320"/>
                    </a:lnTo>
                    <a:lnTo>
                      <a:pt x="900" y="288"/>
                    </a:lnTo>
                    <a:lnTo>
                      <a:pt x="882" y="288"/>
                    </a:lnTo>
                    <a:lnTo>
                      <a:pt x="882" y="256"/>
                    </a:lnTo>
                    <a:lnTo>
                      <a:pt x="864" y="240"/>
                    </a:lnTo>
                    <a:lnTo>
                      <a:pt x="864" y="224"/>
                    </a:lnTo>
                    <a:lnTo>
                      <a:pt x="846" y="224"/>
                    </a:lnTo>
                    <a:lnTo>
                      <a:pt x="846" y="208"/>
                    </a:lnTo>
                    <a:lnTo>
                      <a:pt x="846" y="192"/>
                    </a:lnTo>
                    <a:lnTo>
                      <a:pt x="846" y="176"/>
                    </a:lnTo>
                    <a:lnTo>
                      <a:pt x="864" y="160"/>
                    </a:lnTo>
                    <a:lnTo>
                      <a:pt x="864" y="144"/>
                    </a:lnTo>
                    <a:lnTo>
                      <a:pt x="864" y="128"/>
                    </a:lnTo>
                    <a:lnTo>
                      <a:pt x="864" y="112"/>
                    </a:lnTo>
                    <a:lnTo>
                      <a:pt x="864" y="96"/>
                    </a:lnTo>
                    <a:lnTo>
                      <a:pt x="846" y="80"/>
                    </a:lnTo>
                    <a:lnTo>
                      <a:pt x="846" y="48"/>
                    </a:lnTo>
                    <a:lnTo>
                      <a:pt x="846" y="32"/>
                    </a:lnTo>
                    <a:lnTo>
                      <a:pt x="828" y="16"/>
                    </a:lnTo>
                    <a:lnTo>
                      <a:pt x="828" y="0"/>
                    </a:lnTo>
                    <a:lnTo>
                      <a:pt x="810" y="0"/>
                    </a:lnTo>
                    <a:lnTo>
                      <a:pt x="792" y="16"/>
                    </a:lnTo>
                    <a:lnTo>
                      <a:pt x="774" y="32"/>
                    </a:lnTo>
                    <a:lnTo>
                      <a:pt x="756" y="32"/>
                    </a:lnTo>
                    <a:lnTo>
                      <a:pt x="738" y="32"/>
                    </a:lnTo>
                    <a:lnTo>
                      <a:pt x="720" y="16"/>
                    </a:lnTo>
                    <a:lnTo>
                      <a:pt x="702" y="16"/>
                    </a:lnTo>
                    <a:lnTo>
                      <a:pt x="684" y="32"/>
                    </a:lnTo>
                    <a:lnTo>
                      <a:pt x="666" y="32"/>
                    </a:lnTo>
                    <a:lnTo>
                      <a:pt x="666" y="48"/>
                    </a:lnTo>
                    <a:lnTo>
                      <a:pt x="630" y="32"/>
                    </a:lnTo>
                    <a:lnTo>
                      <a:pt x="612" y="32"/>
                    </a:lnTo>
                    <a:lnTo>
                      <a:pt x="594" y="32"/>
                    </a:lnTo>
                    <a:lnTo>
                      <a:pt x="558" y="48"/>
                    </a:lnTo>
                    <a:lnTo>
                      <a:pt x="540" y="64"/>
                    </a:lnTo>
                    <a:lnTo>
                      <a:pt x="522" y="80"/>
                    </a:lnTo>
                    <a:lnTo>
                      <a:pt x="522" y="96"/>
                    </a:lnTo>
                    <a:lnTo>
                      <a:pt x="504" y="96"/>
                    </a:lnTo>
                    <a:lnTo>
                      <a:pt x="468" y="96"/>
                    </a:lnTo>
                    <a:lnTo>
                      <a:pt x="450" y="96"/>
                    </a:lnTo>
                    <a:lnTo>
                      <a:pt x="432" y="112"/>
                    </a:lnTo>
                    <a:lnTo>
                      <a:pt x="432" y="128"/>
                    </a:lnTo>
                    <a:lnTo>
                      <a:pt x="414" y="128"/>
                    </a:lnTo>
                    <a:lnTo>
                      <a:pt x="414" y="112"/>
                    </a:lnTo>
                    <a:lnTo>
                      <a:pt x="414" y="160"/>
                    </a:lnTo>
                    <a:lnTo>
                      <a:pt x="396" y="176"/>
                    </a:lnTo>
                    <a:lnTo>
                      <a:pt x="396" y="192"/>
                    </a:lnTo>
                    <a:lnTo>
                      <a:pt x="414" y="208"/>
                    </a:lnTo>
                    <a:lnTo>
                      <a:pt x="414" y="224"/>
                    </a:lnTo>
                    <a:lnTo>
                      <a:pt x="414" y="240"/>
                    </a:lnTo>
                    <a:lnTo>
                      <a:pt x="432" y="256"/>
                    </a:lnTo>
                    <a:lnTo>
                      <a:pt x="414" y="272"/>
                    </a:lnTo>
                    <a:lnTo>
                      <a:pt x="396" y="288"/>
                    </a:lnTo>
                    <a:lnTo>
                      <a:pt x="378" y="288"/>
                    </a:lnTo>
                    <a:lnTo>
                      <a:pt x="360" y="288"/>
                    </a:lnTo>
                    <a:lnTo>
                      <a:pt x="342" y="304"/>
                    </a:lnTo>
                    <a:lnTo>
                      <a:pt x="306" y="304"/>
                    </a:lnTo>
                    <a:lnTo>
                      <a:pt x="288" y="320"/>
                    </a:lnTo>
                    <a:lnTo>
                      <a:pt x="270" y="336"/>
                    </a:lnTo>
                    <a:lnTo>
                      <a:pt x="270" y="352"/>
                    </a:lnTo>
                    <a:lnTo>
                      <a:pt x="252" y="368"/>
                    </a:lnTo>
                    <a:lnTo>
                      <a:pt x="216" y="384"/>
                    </a:lnTo>
                    <a:lnTo>
                      <a:pt x="198" y="368"/>
                    </a:lnTo>
                    <a:lnTo>
                      <a:pt x="180" y="368"/>
                    </a:lnTo>
                    <a:lnTo>
                      <a:pt x="180" y="384"/>
                    </a:lnTo>
                    <a:lnTo>
                      <a:pt x="162" y="400"/>
                    </a:lnTo>
                    <a:lnTo>
                      <a:pt x="162" y="416"/>
                    </a:lnTo>
                    <a:lnTo>
                      <a:pt x="126" y="432"/>
                    </a:lnTo>
                    <a:lnTo>
                      <a:pt x="108" y="432"/>
                    </a:lnTo>
                    <a:lnTo>
                      <a:pt x="72" y="448"/>
                    </a:lnTo>
                    <a:lnTo>
                      <a:pt x="36" y="448"/>
                    </a:lnTo>
                    <a:lnTo>
                      <a:pt x="18" y="464"/>
                    </a:lnTo>
                    <a:lnTo>
                      <a:pt x="0" y="480"/>
                    </a:lnTo>
                    <a:lnTo>
                      <a:pt x="0" y="496"/>
                    </a:lnTo>
                    <a:lnTo>
                      <a:pt x="0" y="52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32" name="Freeform 11">
                <a:extLst>
                  <a:ext uri="{FF2B5EF4-FFF2-40B4-BE49-F238E27FC236}">
                    <a16:creationId xmlns:a16="http://schemas.microsoft.com/office/drawing/2014/main" id="{399277BD-AAED-4DB4-95CF-6683BAAC0211}"/>
                  </a:ext>
                </a:extLst>
              </p:cNvPr>
              <p:cNvSpPr>
                <a:spLocks/>
              </p:cNvSpPr>
              <p:nvPr/>
            </p:nvSpPr>
            <p:spPr bwMode="auto">
              <a:xfrm>
                <a:off x="1917" y="376"/>
                <a:ext cx="973" cy="929"/>
              </a:xfrm>
              <a:custGeom>
                <a:avLst/>
                <a:gdLst/>
                <a:ahLst/>
                <a:cxnLst>
                  <a:cxn ang="0">
                    <a:pos x="162" y="624"/>
                  </a:cxn>
                  <a:cxn ang="0">
                    <a:pos x="468" y="816"/>
                  </a:cxn>
                  <a:cxn ang="0">
                    <a:pos x="486" y="848"/>
                  </a:cxn>
                  <a:cxn ang="0">
                    <a:pos x="540" y="864"/>
                  </a:cxn>
                  <a:cxn ang="0">
                    <a:pos x="576" y="880"/>
                  </a:cxn>
                  <a:cxn ang="0">
                    <a:pos x="576" y="912"/>
                  </a:cxn>
                  <a:cxn ang="0">
                    <a:pos x="612" y="912"/>
                  </a:cxn>
                  <a:cxn ang="0">
                    <a:pos x="648" y="912"/>
                  </a:cxn>
                  <a:cxn ang="0">
                    <a:pos x="972" y="688"/>
                  </a:cxn>
                  <a:cxn ang="0">
                    <a:pos x="954" y="656"/>
                  </a:cxn>
                  <a:cxn ang="0">
                    <a:pos x="936" y="608"/>
                  </a:cxn>
                  <a:cxn ang="0">
                    <a:pos x="900" y="560"/>
                  </a:cxn>
                  <a:cxn ang="0">
                    <a:pos x="882" y="528"/>
                  </a:cxn>
                  <a:cxn ang="0">
                    <a:pos x="900" y="496"/>
                  </a:cxn>
                  <a:cxn ang="0">
                    <a:pos x="936" y="464"/>
                  </a:cxn>
                  <a:cxn ang="0">
                    <a:pos x="918" y="432"/>
                  </a:cxn>
                  <a:cxn ang="0">
                    <a:pos x="900" y="400"/>
                  </a:cxn>
                  <a:cxn ang="0">
                    <a:pos x="918" y="352"/>
                  </a:cxn>
                  <a:cxn ang="0">
                    <a:pos x="900" y="320"/>
                  </a:cxn>
                  <a:cxn ang="0">
                    <a:pos x="900" y="320"/>
                  </a:cxn>
                  <a:cxn ang="0">
                    <a:pos x="882" y="288"/>
                  </a:cxn>
                  <a:cxn ang="0">
                    <a:pos x="864" y="240"/>
                  </a:cxn>
                  <a:cxn ang="0">
                    <a:pos x="846" y="224"/>
                  </a:cxn>
                  <a:cxn ang="0">
                    <a:pos x="846" y="192"/>
                  </a:cxn>
                  <a:cxn ang="0">
                    <a:pos x="864" y="160"/>
                  </a:cxn>
                  <a:cxn ang="0">
                    <a:pos x="864" y="128"/>
                  </a:cxn>
                  <a:cxn ang="0">
                    <a:pos x="864" y="96"/>
                  </a:cxn>
                  <a:cxn ang="0">
                    <a:pos x="846" y="48"/>
                  </a:cxn>
                  <a:cxn ang="0">
                    <a:pos x="828" y="16"/>
                  </a:cxn>
                  <a:cxn ang="0">
                    <a:pos x="810" y="0"/>
                  </a:cxn>
                  <a:cxn ang="0">
                    <a:pos x="774" y="32"/>
                  </a:cxn>
                  <a:cxn ang="0">
                    <a:pos x="738" y="32"/>
                  </a:cxn>
                  <a:cxn ang="0">
                    <a:pos x="702" y="16"/>
                  </a:cxn>
                  <a:cxn ang="0">
                    <a:pos x="666" y="32"/>
                  </a:cxn>
                  <a:cxn ang="0">
                    <a:pos x="630" y="32"/>
                  </a:cxn>
                  <a:cxn ang="0">
                    <a:pos x="594" y="32"/>
                  </a:cxn>
                  <a:cxn ang="0">
                    <a:pos x="540" y="64"/>
                  </a:cxn>
                  <a:cxn ang="0">
                    <a:pos x="522" y="96"/>
                  </a:cxn>
                  <a:cxn ang="0">
                    <a:pos x="468" y="96"/>
                  </a:cxn>
                  <a:cxn ang="0">
                    <a:pos x="432" y="112"/>
                  </a:cxn>
                  <a:cxn ang="0">
                    <a:pos x="414" y="128"/>
                  </a:cxn>
                  <a:cxn ang="0">
                    <a:pos x="414" y="160"/>
                  </a:cxn>
                  <a:cxn ang="0">
                    <a:pos x="396" y="192"/>
                  </a:cxn>
                  <a:cxn ang="0">
                    <a:pos x="414" y="224"/>
                  </a:cxn>
                  <a:cxn ang="0">
                    <a:pos x="432" y="256"/>
                  </a:cxn>
                  <a:cxn ang="0">
                    <a:pos x="396" y="288"/>
                  </a:cxn>
                  <a:cxn ang="0">
                    <a:pos x="360" y="288"/>
                  </a:cxn>
                  <a:cxn ang="0">
                    <a:pos x="306" y="304"/>
                  </a:cxn>
                  <a:cxn ang="0">
                    <a:pos x="270" y="336"/>
                  </a:cxn>
                  <a:cxn ang="0">
                    <a:pos x="252" y="368"/>
                  </a:cxn>
                  <a:cxn ang="0">
                    <a:pos x="198" y="368"/>
                  </a:cxn>
                  <a:cxn ang="0">
                    <a:pos x="180" y="384"/>
                  </a:cxn>
                  <a:cxn ang="0">
                    <a:pos x="162" y="416"/>
                  </a:cxn>
                  <a:cxn ang="0">
                    <a:pos x="108" y="432"/>
                  </a:cxn>
                  <a:cxn ang="0">
                    <a:pos x="36" y="448"/>
                  </a:cxn>
                  <a:cxn ang="0">
                    <a:pos x="0" y="480"/>
                  </a:cxn>
                  <a:cxn ang="0">
                    <a:pos x="0" y="528"/>
                  </a:cxn>
                </a:cxnLst>
                <a:rect l="0" t="0" r="r" b="b"/>
                <a:pathLst>
                  <a:path w="973" h="929">
                    <a:moveTo>
                      <a:pt x="0" y="528"/>
                    </a:moveTo>
                    <a:lnTo>
                      <a:pt x="162" y="624"/>
                    </a:lnTo>
                    <a:lnTo>
                      <a:pt x="144" y="624"/>
                    </a:lnTo>
                    <a:lnTo>
                      <a:pt x="468" y="816"/>
                    </a:lnTo>
                    <a:lnTo>
                      <a:pt x="486" y="832"/>
                    </a:lnTo>
                    <a:lnTo>
                      <a:pt x="486" y="848"/>
                    </a:lnTo>
                    <a:lnTo>
                      <a:pt x="504" y="864"/>
                    </a:lnTo>
                    <a:lnTo>
                      <a:pt x="540" y="864"/>
                    </a:lnTo>
                    <a:lnTo>
                      <a:pt x="576" y="864"/>
                    </a:lnTo>
                    <a:lnTo>
                      <a:pt x="576" y="880"/>
                    </a:lnTo>
                    <a:lnTo>
                      <a:pt x="576" y="896"/>
                    </a:lnTo>
                    <a:lnTo>
                      <a:pt x="576" y="912"/>
                    </a:lnTo>
                    <a:lnTo>
                      <a:pt x="594" y="928"/>
                    </a:lnTo>
                    <a:lnTo>
                      <a:pt x="612" y="912"/>
                    </a:lnTo>
                    <a:lnTo>
                      <a:pt x="630" y="912"/>
                    </a:lnTo>
                    <a:lnTo>
                      <a:pt x="648" y="912"/>
                    </a:lnTo>
                    <a:lnTo>
                      <a:pt x="666" y="896"/>
                    </a:lnTo>
                    <a:lnTo>
                      <a:pt x="972" y="688"/>
                    </a:lnTo>
                    <a:lnTo>
                      <a:pt x="954" y="672"/>
                    </a:lnTo>
                    <a:lnTo>
                      <a:pt x="954" y="656"/>
                    </a:lnTo>
                    <a:lnTo>
                      <a:pt x="936" y="624"/>
                    </a:lnTo>
                    <a:lnTo>
                      <a:pt x="936" y="608"/>
                    </a:lnTo>
                    <a:lnTo>
                      <a:pt x="936" y="592"/>
                    </a:lnTo>
                    <a:lnTo>
                      <a:pt x="900" y="560"/>
                    </a:lnTo>
                    <a:lnTo>
                      <a:pt x="882" y="544"/>
                    </a:lnTo>
                    <a:lnTo>
                      <a:pt x="882" y="528"/>
                    </a:lnTo>
                    <a:lnTo>
                      <a:pt x="900" y="512"/>
                    </a:lnTo>
                    <a:lnTo>
                      <a:pt x="900" y="496"/>
                    </a:lnTo>
                    <a:lnTo>
                      <a:pt x="918" y="480"/>
                    </a:lnTo>
                    <a:lnTo>
                      <a:pt x="936" y="464"/>
                    </a:lnTo>
                    <a:lnTo>
                      <a:pt x="936" y="448"/>
                    </a:lnTo>
                    <a:lnTo>
                      <a:pt x="918" y="432"/>
                    </a:lnTo>
                    <a:lnTo>
                      <a:pt x="918" y="416"/>
                    </a:lnTo>
                    <a:lnTo>
                      <a:pt x="900" y="400"/>
                    </a:lnTo>
                    <a:lnTo>
                      <a:pt x="918" y="368"/>
                    </a:lnTo>
                    <a:lnTo>
                      <a:pt x="918" y="352"/>
                    </a:lnTo>
                    <a:lnTo>
                      <a:pt x="918" y="336"/>
                    </a:lnTo>
                    <a:lnTo>
                      <a:pt x="900" y="320"/>
                    </a:lnTo>
                    <a:lnTo>
                      <a:pt x="918" y="336"/>
                    </a:lnTo>
                    <a:lnTo>
                      <a:pt x="900" y="320"/>
                    </a:lnTo>
                    <a:lnTo>
                      <a:pt x="900" y="288"/>
                    </a:lnTo>
                    <a:lnTo>
                      <a:pt x="882" y="288"/>
                    </a:lnTo>
                    <a:lnTo>
                      <a:pt x="882" y="256"/>
                    </a:lnTo>
                    <a:lnTo>
                      <a:pt x="864" y="240"/>
                    </a:lnTo>
                    <a:lnTo>
                      <a:pt x="864" y="224"/>
                    </a:lnTo>
                    <a:lnTo>
                      <a:pt x="846" y="224"/>
                    </a:lnTo>
                    <a:lnTo>
                      <a:pt x="846" y="208"/>
                    </a:lnTo>
                    <a:lnTo>
                      <a:pt x="846" y="192"/>
                    </a:lnTo>
                    <a:lnTo>
                      <a:pt x="846" y="176"/>
                    </a:lnTo>
                    <a:lnTo>
                      <a:pt x="864" y="160"/>
                    </a:lnTo>
                    <a:lnTo>
                      <a:pt x="864" y="144"/>
                    </a:lnTo>
                    <a:lnTo>
                      <a:pt x="864" y="128"/>
                    </a:lnTo>
                    <a:lnTo>
                      <a:pt x="864" y="112"/>
                    </a:lnTo>
                    <a:lnTo>
                      <a:pt x="864" y="96"/>
                    </a:lnTo>
                    <a:lnTo>
                      <a:pt x="846" y="80"/>
                    </a:lnTo>
                    <a:lnTo>
                      <a:pt x="846" y="48"/>
                    </a:lnTo>
                    <a:lnTo>
                      <a:pt x="846" y="32"/>
                    </a:lnTo>
                    <a:lnTo>
                      <a:pt x="828" y="16"/>
                    </a:lnTo>
                    <a:lnTo>
                      <a:pt x="828" y="0"/>
                    </a:lnTo>
                    <a:lnTo>
                      <a:pt x="810" y="0"/>
                    </a:lnTo>
                    <a:lnTo>
                      <a:pt x="792" y="16"/>
                    </a:lnTo>
                    <a:lnTo>
                      <a:pt x="774" y="32"/>
                    </a:lnTo>
                    <a:lnTo>
                      <a:pt x="756" y="32"/>
                    </a:lnTo>
                    <a:lnTo>
                      <a:pt x="738" y="32"/>
                    </a:lnTo>
                    <a:lnTo>
                      <a:pt x="720" y="16"/>
                    </a:lnTo>
                    <a:lnTo>
                      <a:pt x="702" y="16"/>
                    </a:lnTo>
                    <a:lnTo>
                      <a:pt x="684" y="32"/>
                    </a:lnTo>
                    <a:lnTo>
                      <a:pt x="666" y="32"/>
                    </a:lnTo>
                    <a:lnTo>
                      <a:pt x="666" y="48"/>
                    </a:lnTo>
                    <a:lnTo>
                      <a:pt x="630" y="32"/>
                    </a:lnTo>
                    <a:lnTo>
                      <a:pt x="612" y="32"/>
                    </a:lnTo>
                    <a:lnTo>
                      <a:pt x="594" y="32"/>
                    </a:lnTo>
                    <a:lnTo>
                      <a:pt x="558" y="48"/>
                    </a:lnTo>
                    <a:lnTo>
                      <a:pt x="540" y="64"/>
                    </a:lnTo>
                    <a:lnTo>
                      <a:pt x="522" y="80"/>
                    </a:lnTo>
                    <a:lnTo>
                      <a:pt x="522" y="96"/>
                    </a:lnTo>
                    <a:lnTo>
                      <a:pt x="504" y="96"/>
                    </a:lnTo>
                    <a:lnTo>
                      <a:pt x="468" y="96"/>
                    </a:lnTo>
                    <a:lnTo>
                      <a:pt x="450" y="96"/>
                    </a:lnTo>
                    <a:lnTo>
                      <a:pt x="432" y="112"/>
                    </a:lnTo>
                    <a:lnTo>
                      <a:pt x="432" y="128"/>
                    </a:lnTo>
                    <a:lnTo>
                      <a:pt x="414" y="128"/>
                    </a:lnTo>
                    <a:lnTo>
                      <a:pt x="414" y="112"/>
                    </a:lnTo>
                    <a:lnTo>
                      <a:pt x="414" y="160"/>
                    </a:lnTo>
                    <a:lnTo>
                      <a:pt x="396" y="176"/>
                    </a:lnTo>
                    <a:lnTo>
                      <a:pt x="396" y="192"/>
                    </a:lnTo>
                    <a:lnTo>
                      <a:pt x="414" y="208"/>
                    </a:lnTo>
                    <a:lnTo>
                      <a:pt x="414" y="224"/>
                    </a:lnTo>
                    <a:lnTo>
                      <a:pt x="414" y="240"/>
                    </a:lnTo>
                    <a:lnTo>
                      <a:pt x="432" y="256"/>
                    </a:lnTo>
                    <a:lnTo>
                      <a:pt x="414" y="272"/>
                    </a:lnTo>
                    <a:lnTo>
                      <a:pt x="396" y="288"/>
                    </a:lnTo>
                    <a:lnTo>
                      <a:pt x="378" y="288"/>
                    </a:lnTo>
                    <a:lnTo>
                      <a:pt x="360" y="288"/>
                    </a:lnTo>
                    <a:lnTo>
                      <a:pt x="342" y="304"/>
                    </a:lnTo>
                    <a:lnTo>
                      <a:pt x="306" y="304"/>
                    </a:lnTo>
                    <a:lnTo>
                      <a:pt x="288" y="320"/>
                    </a:lnTo>
                    <a:lnTo>
                      <a:pt x="270" y="336"/>
                    </a:lnTo>
                    <a:lnTo>
                      <a:pt x="270" y="352"/>
                    </a:lnTo>
                    <a:lnTo>
                      <a:pt x="252" y="368"/>
                    </a:lnTo>
                    <a:lnTo>
                      <a:pt x="216" y="384"/>
                    </a:lnTo>
                    <a:lnTo>
                      <a:pt x="198" y="368"/>
                    </a:lnTo>
                    <a:lnTo>
                      <a:pt x="180" y="368"/>
                    </a:lnTo>
                    <a:lnTo>
                      <a:pt x="180" y="384"/>
                    </a:lnTo>
                    <a:lnTo>
                      <a:pt x="162" y="400"/>
                    </a:lnTo>
                    <a:lnTo>
                      <a:pt x="162" y="416"/>
                    </a:lnTo>
                    <a:lnTo>
                      <a:pt x="126" y="432"/>
                    </a:lnTo>
                    <a:lnTo>
                      <a:pt x="108" y="432"/>
                    </a:lnTo>
                    <a:lnTo>
                      <a:pt x="72" y="448"/>
                    </a:lnTo>
                    <a:lnTo>
                      <a:pt x="36" y="448"/>
                    </a:lnTo>
                    <a:lnTo>
                      <a:pt x="18" y="464"/>
                    </a:lnTo>
                    <a:lnTo>
                      <a:pt x="0" y="480"/>
                    </a:lnTo>
                    <a:lnTo>
                      <a:pt x="0" y="496"/>
                    </a:lnTo>
                    <a:lnTo>
                      <a:pt x="0" y="52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8" name="Group 12">
              <a:extLst>
                <a:ext uri="{FF2B5EF4-FFF2-40B4-BE49-F238E27FC236}">
                  <a16:creationId xmlns:a16="http://schemas.microsoft.com/office/drawing/2014/main" id="{10C76686-CC9E-4510-B3ED-3925F498DED0}"/>
                </a:ext>
              </a:extLst>
            </p:cNvPr>
            <p:cNvGrpSpPr>
              <a:grpSpLocks/>
            </p:cNvGrpSpPr>
            <p:nvPr/>
          </p:nvGrpSpPr>
          <p:grpSpPr bwMode="auto">
            <a:xfrm>
              <a:off x="2383875" y="1199212"/>
              <a:ext cx="329697" cy="515456"/>
              <a:chOff x="2745" y="360"/>
              <a:chExt cx="235" cy="353"/>
            </a:xfrm>
            <a:solidFill>
              <a:sysClr val="window" lastClr="FFFFFF">
                <a:lumMod val="95000"/>
              </a:sysClr>
            </a:solidFill>
          </p:grpSpPr>
          <p:sp>
            <p:nvSpPr>
              <p:cNvPr id="129" name="Freeform 13">
                <a:extLst>
                  <a:ext uri="{FF2B5EF4-FFF2-40B4-BE49-F238E27FC236}">
                    <a16:creationId xmlns:a16="http://schemas.microsoft.com/office/drawing/2014/main" id="{B4927BFC-B21A-472B-B4AC-E2E8573107F3}"/>
                  </a:ext>
                </a:extLst>
              </p:cNvPr>
              <p:cNvSpPr>
                <a:spLocks/>
              </p:cNvSpPr>
              <p:nvPr/>
            </p:nvSpPr>
            <p:spPr bwMode="auto">
              <a:xfrm>
                <a:off x="2745" y="360"/>
                <a:ext cx="235" cy="353"/>
              </a:xfrm>
              <a:custGeom>
                <a:avLst/>
                <a:gdLst/>
                <a:ahLst/>
                <a:cxnLst>
                  <a:cxn ang="0">
                    <a:pos x="0" y="16"/>
                  </a:cxn>
                  <a:cxn ang="0">
                    <a:pos x="36" y="16"/>
                  </a:cxn>
                  <a:cxn ang="0">
                    <a:pos x="54" y="16"/>
                  </a:cxn>
                  <a:cxn ang="0">
                    <a:pos x="72" y="16"/>
                  </a:cxn>
                  <a:cxn ang="0">
                    <a:pos x="90" y="16"/>
                  </a:cxn>
                  <a:cxn ang="0">
                    <a:pos x="108" y="16"/>
                  </a:cxn>
                  <a:cxn ang="0">
                    <a:pos x="126" y="0"/>
                  </a:cxn>
                  <a:cxn ang="0">
                    <a:pos x="144" y="0"/>
                  </a:cxn>
                  <a:cxn ang="0">
                    <a:pos x="162" y="0"/>
                  </a:cxn>
                  <a:cxn ang="0">
                    <a:pos x="162" y="16"/>
                  </a:cxn>
                  <a:cxn ang="0">
                    <a:pos x="162" y="32"/>
                  </a:cxn>
                  <a:cxn ang="0">
                    <a:pos x="162" y="48"/>
                  </a:cxn>
                  <a:cxn ang="0">
                    <a:pos x="162" y="64"/>
                  </a:cxn>
                  <a:cxn ang="0">
                    <a:pos x="162" y="80"/>
                  </a:cxn>
                  <a:cxn ang="0">
                    <a:pos x="180" y="96"/>
                  </a:cxn>
                  <a:cxn ang="0">
                    <a:pos x="180" y="112"/>
                  </a:cxn>
                  <a:cxn ang="0">
                    <a:pos x="162" y="128"/>
                  </a:cxn>
                  <a:cxn ang="0">
                    <a:pos x="126" y="144"/>
                  </a:cxn>
                  <a:cxn ang="0">
                    <a:pos x="126" y="160"/>
                  </a:cxn>
                  <a:cxn ang="0">
                    <a:pos x="126" y="176"/>
                  </a:cxn>
                  <a:cxn ang="0">
                    <a:pos x="144" y="176"/>
                  </a:cxn>
                  <a:cxn ang="0">
                    <a:pos x="162" y="176"/>
                  </a:cxn>
                  <a:cxn ang="0">
                    <a:pos x="162" y="192"/>
                  </a:cxn>
                  <a:cxn ang="0">
                    <a:pos x="162" y="208"/>
                  </a:cxn>
                  <a:cxn ang="0">
                    <a:pos x="180" y="208"/>
                  </a:cxn>
                  <a:cxn ang="0">
                    <a:pos x="198" y="208"/>
                  </a:cxn>
                  <a:cxn ang="0">
                    <a:pos x="216" y="208"/>
                  </a:cxn>
                  <a:cxn ang="0">
                    <a:pos x="234" y="208"/>
                  </a:cxn>
                  <a:cxn ang="0">
                    <a:pos x="198" y="224"/>
                  </a:cxn>
                  <a:cxn ang="0">
                    <a:pos x="180" y="224"/>
                  </a:cxn>
                  <a:cxn ang="0">
                    <a:pos x="144" y="240"/>
                  </a:cxn>
                  <a:cxn ang="0">
                    <a:pos x="126" y="256"/>
                  </a:cxn>
                  <a:cxn ang="0">
                    <a:pos x="108" y="256"/>
                  </a:cxn>
                  <a:cxn ang="0">
                    <a:pos x="108" y="272"/>
                  </a:cxn>
                  <a:cxn ang="0">
                    <a:pos x="108" y="288"/>
                  </a:cxn>
                  <a:cxn ang="0">
                    <a:pos x="108" y="304"/>
                  </a:cxn>
                  <a:cxn ang="0">
                    <a:pos x="108" y="336"/>
                  </a:cxn>
                  <a:cxn ang="0">
                    <a:pos x="108" y="352"/>
                  </a:cxn>
                  <a:cxn ang="0">
                    <a:pos x="90" y="352"/>
                  </a:cxn>
                  <a:cxn ang="0">
                    <a:pos x="72" y="336"/>
                  </a:cxn>
                  <a:cxn ang="0">
                    <a:pos x="90" y="352"/>
                  </a:cxn>
                  <a:cxn ang="0">
                    <a:pos x="72" y="336"/>
                  </a:cxn>
                  <a:cxn ang="0">
                    <a:pos x="72" y="304"/>
                  </a:cxn>
                  <a:cxn ang="0">
                    <a:pos x="54" y="304"/>
                  </a:cxn>
                  <a:cxn ang="0">
                    <a:pos x="54" y="272"/>
                  </a:cxn>
                  <a:cxn ang="0">
                    <a:pos x="36" y="256"/>
                  </a:cxn>
                  <a:cxn ang="0">
                    <a:pos x="36" y="240"/>
                  </a:cxn>
                  <a:cxn ang="0">
                    <a:pos x="18" y="240"/>
                  </a:cxn>
                  <a:cxn ang="0">
                    <a:pos x="18" y="224"/>
                  </a:cxn>
                  <a:cxn ang="0">
                    <a:pos x="18" y="208"/>
                  </a:cxn>
                  <a:cxn ang="0">
                    <a:pos x="18" y="192"/>
                  </a:cxn>
                  <a:cxn ang="0">
                    <a:pos x="36" y="176"/>
                  </a:cxn>
                  <a:cxn ang="0">
                    <a:pos x="36" y="160"/>
                  </a:cxn>
                  <a:cxn ang="0">
                    <a:pos x="36" y="144"/>
                  </a:cxn>
                  <a:cxn ang="0">
                    <a:pos x="36" y="128"/>
                  </a:cxn>
                  <a:cxn ang="0">
                    <a:pos x="36" y="112"/>
                  </a:cxn>
                  <a:cxn ang="0">
                    <a:pos x="18" y="96"/>
                  </a:cxn>
                  <a:cxn ang="0">
                    <a:pos x="18" y="64"/>
                  </a:cxn>
                  <a:cxn ang="0">
                    <a:pos x="18" y="48"/>
                  </a:cxn>
                  <a:cxn ang="0">
                    <a:pos x="0" y="32"/>
                  </a:cxn>
                  <a:cxn ang="0">
                    <a:pos x="0" y="16"/>
                  </a:cxn>
                </a:cxnLst>
                <a:rect l="0" t="0" r="r" b="b"/>
                <a:pathLst>
                  <a:path w="235" h="353">
                    <a:moveTo>
                      <a:pt x="0" y="16"/>
                    </a:moveTo>
                    <a:lnTo>
                      <a:pt x="36" y="16"/>
                    </a:lnTo>
                    <a:lnTo>
                      <a:pt x="54" y="16"/>
                    </a:lnTo>
                    <a:lnTo>
                      <a:pt x="72" y="16"/>
                    </a:lnTo>
                    <a:lnTo>
                      <a:pt x="90" y="16"/>
                    </a:lnTo>
                    <a:lnTo>
                      <a:pt x="108" y="16"/>
                    </a:lnTo>
                    <a:lnTo>
                      <a:pt x="126" y="0"/>
                    </a:lnTo>
                    <a:lnTo>
                      <a:pt x="144" y="0"/>
                    </a:lnTo>
                    <a:lnTo>
                      <a:pt x="162" y="0"/>
                    </a:lnTo>
                    <a:lnTo>
                      <a:pt x="162" y="16"/>
                    </a:lnTo>
                    <a:lnTo>
                      <a:pt x="162" y="32"/>
                    </a:lnTo>
                    <a:lnTo>
                      <a:pt x="162" y="48"/>
                    </a:lnTo>
                    <a:lnTo>
                      <a:pt x="162" y="64"/>
                    </a:lnTo>
                    <a:lnTo>
                      <a:pt x="162" y="80"/>
                    </a:lnTo>
                    <a:lnTo>
                      <a:pt x="180" y="96"/>
                    </a:lnTo>
                    <a:lnTo>
                      <a:pt x="180" y="112"/>
                    </a:lnTo>
                    <a:lnTo>
                      <a:pt x="162" y="128"/>
                    </a:lnTo>
                    <a:lnTo>
                      <a:pt x="126" y="144"/>
                    </a:lnTo>
                    <a:lnTo>
                      <a:pt x="126" y="160"/>
                    </a:lnTo>
                    <a:lnTo>
                      <a:pt x="126" y="176"/>
                    </a:lnTo>
                    <a:lnTo>
                      <a:pt x="144" y="176"/>
                    </a:lnTo>
                    <a:lnTo>
                      <a:pt x="162" y="176"/>
                    </a:lnTo>
                    <a:lnTo>
                      <a:pt x="162" y="192"/>
                    </a:lnTo>
                    <a:lnTo>
                      <a:pt x="162" y="208"/>
                    </a:lnTo>
                    <a:lnTo>
                      <a:pt x="180" y="208"/>
                    </a:lnTo>
                    <a:lnTo>
                      <a:pt x="198" y="208"/>
                    </a:lnTo>
                    <a:lnTo>
                      <a:pt x="216" y="208"/>
                    </a:lnTo>
                    <a:lnTo>
                      <a:pt x="234" y="208"/>
                    </a:lnTo>
                    <a:lnTo>
                      <a:pt x="198" y="224"/>
                    </a:lnTo>
                    <a:lnTo>
                      <a:pt x="180" y="224"/>
                    </a:lnTo>
                    <a:lnTo>
                      <a:pt x="144" y="240"/>
                    </a:lnTo>
                    <a:lnTo>
                      <a:pt x="126" y="256"/>
                    </a:lnTo>
                    <a:lnTo>
                      <a:pt x="108" y="256"/>
                    </a:lnTo>
                    <a:lnTo>
                      <a:pt x="108" y="272"/>
                    </a:lnTo>
                    <a:lnTo>
                      <a:pt x="108" y="288"/>
                    </a:lnTo>
                    <a:lnTo>
                      <a:pt x="108" y="304"/>
                    </a:lnTo>
                    <a:lnTo>
                      <a:pt x="108" y="336"/>
                    </a:lnTo>
                    <a:lnTo>
                      <a:pt x="108" y="352"/>
                    </a:lnTo>
                    <a:lnTo>
                      <a:pt x="90" y="352"/>
                    </a:lnTo>
                    <a:lnTo>
                      <a:pt x="72" y="336"/>
                    </a:lnTo>
                    <a:lnTo>
                      <a:pt x="90" y="352"/>
                    </a:lnTo>
                    <a:lnTo>
                      <a:pt x="72" y="336"/>
                    </a:lnTo>
                    <a:lnTo>
                      <a:pt x="72" y="304"/>
                    </a:lnTo>
                    <a:lnTo>
                      <a:pt x="54" y="304"/>
                    </a:lnTo>
                    <a:lnTo>
                      <a:pt x="54" y="272"/>
                    </a:lnTo>
                    <a:lnTo>
                      <a:pt x="36" y="256"/>
                    </a:lnTo>
                    <a:lnTo>
                      <a:pt x="36" y="240"/>
                    </a:lnTo>
                    <a:lnTo>
                      <a:pt x="18" y="240"/>
                    </a:lnTo>
                    <a:lnTo>
                      <a:pt x="18" y="224"/>
                    </a:lnTo>
                    <a:lnTo>
                      <a:pt x="18" y="208"/>
                    </a:lnTo>
                    <a:lnTo>
                      <a:pt x="18" y="192"/>
                    </a:lnTo>
                    <a:lnTo>
                      <a:pt x="36" y="176"/>
                    </a:lnTo>
                    <a:lnTo>
                      <a:pt x="36" y="160"/>
                    </a:lnTo>
                    <a:lnTo>
                      <a:pt x="36" y="144"/>
                    </a:lnTo>
                    <a:lnTo>
                      <a:pt x="36" y="128"/>
                    </a:lnTo>
                    <a:lnTo>
                      <a:pt x="36" y="112"/>
                    </a:lnTo>
                    <a:lnTo>
                      <a:pt x="18" y="96"/>
                    </a:lnTo>
                    <a:lnTo>
                      <a:pt x="18" y="64"/>
                    </a:lnTo>
                    <a:lnTo>
                      <a:pt x="18" y="48"/>
                    </a:lnTo>
                    <a:lnTo>
                      <a:pt x="0" y="32"/>
                    </a:lnTo>
                    <a:lnTo>
                      <a:pt x="0"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30" name="Freeform 14">
                <a:extLst>
                  <a:ext uri="{FF2B5EF4-FFF2-40B4-BE49-F238E27FC236}">
                    <a16:creationId xmlns:a16="http://schemas.microsoft.com/office/drawing/2014/main" id="{EAF782ED-15A1-4F11-B494-EE2B5B1AFD34}"/>
                  </a:ext>
                </a:extLst>
              </p:cNvPr>
              <p:cNvSpPr>
                <a:spLocks/>
              </p:cNvSpPr>
              <p:nvPr/>
            </p:nvSpPr>
            <p:spPr bwMode="auto">
              <a:xfrm>
                <a:off x="2745" y="360"/>
                <a:ext cx="235" cy="353"/>
              </a:xfrm>
              <a:custGeom>
                <a:avLst/>
                <a:gdLst/>
                <a:ahLst/>
                <a:cxnLst>
                  <a:cxn ang="0">
                    <a:pos x="0" y="16"/>
                  </a:cxn>
                  <a:cxn ang="0">
                    <a:pos x="36" y="16"/>
                  </a:cxn>
                  <a:cxn ang="0">
                    <a:pos x="54" y="16"/>
                  </a:cxn>
                  <a:cxn ang="0">
                    <a:pos x="72" y="16"/>
                  </a:cxn>
                  <a:cxn ang="0">
                    <a:pos x="90" y="16"/>
                  </a:cxn>
                  <a:cxn ang="0">
                    <a:pos x="108" y="16"/>
                  </a:cxn>
                  <a:cxn ang="0">
                    <a:pos x="126" y="0"/>
                  </a:cxn>
                  <a:cxn ang="0">
                    <a:pos x="144" y="0"/>
                  </a:cxn>
                  <a:cxn ang="0">
                    <a:pos x="162" y="0"/>
                  </a:cxn>
                  <a:cxn ang="0">
                    <a:pos x="162" y="16"/>
                  </a:cxn>
                  <a:cxn ang="0">
                    <a:pos x="162" y="32"/>
                  </a:cxn>
                  <a:cxn ang="0">
                    <a:pos x="162" y="48"/>
                  </a:cxn>
                  <a:cxn ang="0">
                    <a:pos x="162" y="64"/>
                  </a:cxn>
                  <a:cxn ang="0">
                    <a:pos x="162" y="80"/>
                  </a:cxn>
                  <a:cxn ang="0">
                    <a:pos x="180" y="96"/>
                  </a:cxn>
                  <a:cxn ang="0">
                    <a:pos x="180" y="112"/>
                  </a:cxn>
                  <a:cxn ang="0">
                    <a:pos x="162" y="128"/>
                  </a:cxn>
                  <a:cxn ang="0">
                    <a:pos x="126" y="144"/>
                  </a:cxn>
                  <a:cxn ang="0">
                    <a:pos x="126" y="160"/>
                  </a:cxn>
                  <a:cxn ang="0">
                    <a:pos x="126" y="176"/>
                  </a:cxn>
                  <a:cxn ang="0">
                    <a:pos x="144" y="176"/>
                  </a:cxn>
                  <a:cxn ang="0">
                    <a:pos x="162" y="176"/>
                  </a:cxn>
                  <a:cxn ang="0">
                    <a:pos x="162" y="192"/>
                  </a:cxn>
                  <a:cxn ang="0">
                    <a:pos x="162" y="208"/>
                  </a:cxn>
                  <a:cxn ang="0">
                    <a:pos x="180" y="208"/>
                  </a:cxn>
                  <a:cxn ang="0">
                    <a:pos x="198" y="208"/>
                  </a:cxn>
                  <a:cxn ang="0">
                    <a:pos x="216" y="208"/>
                  </a:cxn>
                  <a:cxn ang="0">
                    <a:pos x="234" y="208"/>
                  </a:cxn>
                  <a:cxn ang="0">
                    <a:pos x="198" y="224"/>
                  </a:cxn>
                  <a:cxn ang="0">
                    <a:pos x="180" y="224"/>
                  </a:cxn>
                  <a:cxn ang="0">
                    <a:pos x="144" y="240"/>
                  </a:cxn>
                  <a:cxn ang="0">
                    <a:pos x="126" y="256"/>
                  </a:cxn>
                  <a:cxn ang="0">
                    <a:pos x="108" y="256"/>
                  </a:cxn>
                  <a:cxn ang="0">
                    <a:pos x="108" y="272"/>
                  </a:cxn>
                  <a:cxn ang="0">
                    <a:pos x="108" y="288"/>
                  </a:cxn>
                  <a:cxn ang="0">
                    <a:pos x="108" y="304"/>
                  </a:cxn>
                  <a:cxn ang="0">
                    <a:pos x="108" y="336"/>
                  </a:cxn>
                  <a:cxn ang="0">
                    <a:pos x="108" y="352"/>
                  </a:cxn>
                  <a:cxn ang="0">
                    <a:pos x="90" y="352"/>
                  </a:cxn>
                  <a:cxn ang="0">
                    <a:pos x="72" y="336"/>
                  </a:cxn>
                  <a:cxn ang="0">
                    <a:pos x="90" y="352"/>
                  </a:cxn>
                  <a:cxn ang="0">
                    <a:pos x="72" y="336"/>
                  </a:cxn>
                  <a:cxn ang="0">
                    <a:pos x="72" y="304"/>
                  </a:cxn>
                  <a:cxn ang="0">
                    <a:pos x="54" y="304"/>
                  </a:cxn>
                  <a:cxn ang="0">
                    <a:pos x="54" y="272"/>
                  </a:cxn>
                  <a:cxn ang="0">
                    <a:pos x="36" y="256"/>
                  </a:cxn>
                  <a:cxn ang="0">
                    <a:pos x="36" y="240"/>
                  </a:cxn>
                  <a:cxn ang="0">
                    <a:pos x="18" y="240"/>
                  </a:cxn>
                  <a:cxn ang="0">
                    <a:pos x="18" y="224"/>
                  </a:cxn>
                  <a:cxn ang="0">
                    <a:pos x="18" y="208"/>
                  </a:cxn>
                  <a:cxn ang="0">
                    <a:pos x="18" y="192"/>
                  </a:cxn>
                  <a:cxn ang="0">
                    <a:pos x="36" y="176"/>
                  </a:cxn>
                  <a:cxn ang="0">
                    <a:pos x="36" y="160"/>
                  </a:cxn>
                  <a:cxn ang="0">
                    <a:pos x="36" y="144"/>
                  </a:cxn>
                  <a:cxn ang="0">
                    <a:pos x="36" y="128"/>
                  </a:cxn>
                  <a:cxn ang="0">
                    <a:pos x="36" y="112"/>
                  </a:cxn>
                  <a:cxn ang="0">
                    <a:pos x="18" y="96"/>
                  </a:cxn>
                  <a:cxn ang="0">
                    <a:pos x="18" y="64"/>
                  </a:cxn>
                  <a:cxn ang="0">
                    <a:pos x="18" y="48"/>
                  </a:cxn>
                  <a:cxn ang="0">
                    <a:pos x="0" y="32"/>
                  </a:cxn>
                  <a:cxn ang="0">
                    <a:pos x="0" y="16"/>
                  </a:cxn>
                </a:cxnLst>
                <a:rect l="0" t="0" r="r" b="b"/>
                <a:pathLst>
                  <a:path w="235" h="353">
                    <a:moveTo>
                      <a:pt x="0" y="16"/>
                    </a:moveTo>
                    <a:lnTo>
                      <a:pt x="36" y="16"/>
                    </a:lnTo>
                    <a:lnTo>
                      <a:pt x="54" y="16"/>
                    </a:lnTo>
                    <a:lnTo>
                      <a:pt x="72" y="16"/>
                    </a:lnTo>
                    <a:lnTo>
                      <a:pt x="90" y="16"/>
                    </a:lnTo>
                    <a:lnTo>
                      <a:pt x="108" y="16"/>
                    </a:lnTo>
                    <a:lnTo>
                      <a:pt x="126" y="0"/>
                    </a:lnTo>
                    <a:lnTo>
                      <a:pt x="144" y="0"/>
                    </a:lnTo>
                    <a:lnTo>
                      <a:pt x="162" y="0"/>
                    </a:lnTo>
                    <a:lnTo>
                      <a:pt x="162" y="16"/>
                    </a:lnTo>
                    <a:lnTo>
                      <a:pt x="162" y="32"/>
                    </a:lnTo>
                    <a:lnTo>
                      <a:pt x="162" y="48"/>
                    </a:lnTo>
                    <a:lnTo>
                      <a:pt x="162" y="64"/>
                    </a:lnTo>
                    <a:lnTo>
                      <a:pt x="162" y="80"/>
                    </a:lnTo>
                    <a:lnTo>
                      <a:pt x="180" y="96"/>
                    </a:lnTo>
                    <a:lnTo>
                      <a:pt x="180" y="112"/>
                    </a:lnTo>
                    <a:lnTo>
                      <a:pt x="162" y="128"/>
                    </a:lnTo>
                    <a:lnTo>
                      <a:pt x="126" y="144"/>
                    </a:lnTo>
                    <a:lnTo>
                      <a:pt x="126" y="160"/>
                    </a:lnTo>
                    <a:lnTo>
                      <a:pt x="126" y="176"/>
                    </a:lnTo>
                    <a:lnTo>
                      <a:pt x="144" y="176"/>
                    </a:lnTo>
                    <a:lnTo>
                      <a:pt x="162" y="176"/>
                    </a:lnTo>
                    <a:lnTo>
                      <a:pt x="162" y="192"/>
                    </a:lnTo>
                    <a:lnTo>
                      <a:pt x="162" y="208"/>
                    </a:lnTo>
                    <a:lnTo>
                      <a:pt x="180" y="208"/>
                    </a:lnTo>
                    <a:lnTo>
                      <a:pt x="198" y="208"/>
                    </a:lnTo>
                    <a:lnTo>
                      <a:pt x="216" y="208"/>
                    </a:lnTo>
                    <a:lnTo>
                      <a:pt x="234" y="208"/>
                    </a:lnTo>
                    <a:lnTo>
                      <a:pt x="198" y="224"/>
                    </a:lnTo>
                    <a:lnTo>
                      <a:pt x="180" y="224"/>
                    </a:lnTo>
                    <a:lnTo>
                      <a:pt x="144" y="240"/>
                    </a:lnTo>
                    <a:lnTo>
                      <a:pt x="126" y="256"/>
                    </a:lnTo>
                    <a:lnTo>
                      <a:pt x="108" y="256"/>
                    </a:lnTo>
                    <a:lnTo>
                      <a:pt x="108" y="272"/>
                    </a:lnTo>
                    <a:lnTo>
                      <a:pt x="108" y="288"/>
                    </a:lnTo>
                    <a:lnTo>
                      <a:pt x="108" y="304"/>
                    </a:lnTo>
                    <a:lnTo>
                      <a:pt x="108" y="336"/>
                    </a:lnTo>
                    <a:lnTo>
                      <a:pt x="108" y="352"/>
                    </a:lnTo>
                    <a:lnTo>
                      <a:pt x="90" y="352"/>
                    </a:lnTo>
                    <a:lnTo>
                      <a:pt x="72" y="336"/>
                    </a:lnTo>
                    <a:lnTo>
                      <a:pt x="90" y="352"/>
                    </a:lnTo>
                    <a:lnTo>
                      <a:pt x="72" y="336"/>
                    </a:lnTo>
                    <a:lnTo>
                      <a:pt x="72" y="304"/>
                    </a:lnTo>
                    <a:lnTo>
                      <a:pt x="54" y="304"/>
                    </a:lnTo>
                    <a:lnTo>
                      <a:pt x="54" y="272"/>
                    </a:lnTo>
                    <a:lnTo>
                      <a:pt x="36" y="256"/>
                    </a:lnTo>
                    <a:lnTo>
                      <a:pt x="36" y="240"/>
                    </a:lnTo>
                    <a:lnTo>
                      <a:pt x="18" y="240"/>
                    </a:lnTo>
                    <a:lnTo>
                      <a:pt x="18" y="224"/>
                    </a:lnTo>
                    <a:lnTo>
                      <a:pt x="18" y="208"/>
                    </a:lnTo>
                    <a:lnTo>
                      <a:pt x="18" y="192"/>
                    </a:lnTo>
                    <a:lnTo>
                      <a:pt x="36" y="176"/>
                    </a:lnTo>
                    <a:lnTo>
                      <a:pt x="36" y="160"/>
                    </a:lnTo>
                    <a:lnTo>
                      <a:pt x="36" y="144"/>
                    </a:lnTo>
                    <a:lnTo>
                      <a:pt x="36" y="128"/>
                    </a:lnTo>
                    <a:lnTo>
                      <a:pt x="36" y="112"/>
                    </a:lnTo>
                    <a:lnTo>
                      <a:pt x="18" y="96"/>
                    </a:lnTo>
                    <a:lnTo>
                      <a:pt x="18" y="64"/>
                    </a:lnTo>
                    <a:lnTo>
                      <a:pt x="18" y="48"/>
                    </a:lnTo>
                    <a:lnTo>
                      <a:pt x="0" y="32"/>
                    </a:lnTo>
                    <a:lnTo>
                      <a:pt x="0"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9" name="Group 15">
              <a:extLst>
                <a:ext uri="{FF2B5EF4-FFF2-40B4-BE49-F238E27FC236}">
                  <a16:creationId xmlns:a16="http://schemas.microsoft.com/office/drawing/2014/main" id="{2D142BE2-1773-4FA4-9C14-5618B079DACE}"/>
                </a:ext>
              </a:extLst>
            </p:cNvPr>
            <p:cNvGrpSpPr>
              <a:grpSpLocks/>
            </p:cNvGrpSpPr>
            <p:nvPr/>
          </p:nvGrpSpPr>
          <p:grpSpPr bwMode="auto">
            <a:xfrm>
              <a:off x="616136" y="1993570"/>
              <a:ext cx="607484" cy="468729"/>
              <a:chOff x="1485" y="904"/>
              <a:chExt cx="433" cy="321"/>
            </a:xfrm>
            <a:solidFill>
              <a:sysClr val="window" lastClr="FFFFFF">
                <a:lumMod val="95000"/>
              </a:sysClr>
            </a:solidFill>
          </p:grpSpPr>
          <p:sp>
            <p:nvSpPr>
              <p:cNvPr id="127" name="Freeform 16">
                <a:extLst>
                  <a:ext uri="{FF2B5EF4-FFF2-40B4-BE49-F238E27FC236}">
                    <a16:creationId xmlns:a16="http://schemas.microsoft.com/office/drawing/2014/main" id="{D58F7AED-3614-48B6-A758-A8ED74950DBF}"/>
                  </a:ext>
                </a:extLst>
              </p:cNvPr>
              <p:cNvSpPr>
                <a:spLocks/>
              </p:cNvSpPr>
              <p:nvPr/>
            </p:nvSpPr>
            <p:spPr bwMode="auto">
              <a:xfrm>
                <a:off x="1485" y="904"/>
                <a:ext cx="433" cy="321"/>
              </a:xfrm>
              <a:custGeom>
                <a:avLst/>
                <a:gdLst/>
                <a:ahLst/>
                <a:cxnLst>
                  <a:cxn ang="0">
                    <a:pos x="432" y="0"/>
                  </a:cxn>
                  <a:cxn ang="0">
                    <a:pos x="252" y="0"/>
                  </a:cxn>
                  <a:cxn ang="0">
                    <a:pos x="234" y="16"/>
                  </a:cxn>
                  <a:cxn ang="0">
                    <a:pos x="234" y="32"/>
                  </a:cxn>
                  <a:cxn ang="0">
                    <a:pos x="234" y="48"/>
                  </a:cxn>
                  <a:cxn ang="0">
                    <a:pos x="216" y="48"/>
                  </a:cxn>
                  <a:cxn ang="0">
                    <a:pos x="198" y="48"/>
                  </a:cxn>
                  <a:cxn ang="0">
                    <a:pos x="198" y="64"/>
                  </a:cxn>
                  <a:cxn ang="0">
                    <a:pos x="180" y="80"/>
                  </a:cxn>
                  <a:cxn ang="0">
                    <a:pos x="144" y="112"/>
                  </a:cxn>
                  <a:cxn ang="0">
                    <a:pos x="126" y="144"/>
                  </a:cxn>
                  <a:cxn ang="0">
                    <a:pos x="108" y="160"/>
                  </a:cxn>
                  <a:cxn ang="0">
                    <a:pos x="90" y="192"/>
                  </a:cxn>
                  <a:cxn ang="0">
                    <a:pos x="72" y="208"/>
                  </a:cxn>
                  <a:cxn ang="0">
                    <a:pos x="54" y="224"/>
                  </a:cxn>
                  <a:cxn ang="0">
                    <a:pos x="54" y="240"/>
                  </a:cxn>
                  <a:cxn ang="0">
                    <a:pos x="36" y="256"/>
                  </a:cxn>
                  <a:cxn ang="0">
                    <a:pos x="18" y="272"/>
                  </a:cxn>
                  <a:cxn ang="0">
                    <a:pos x="18" y="288"/>
                  </a:cxn>
                  <a:cxn ang="0">
                    <a:pos x="0" y="304"/>
                  </a:cxn>
                  <a:cxn ang="0">
                    <a:pos x="0" y="320"/>
                  </a:cxn>
                  <a:cxn ang="0">
                    <a:pos x="72" y="320"/>
                  </a:cxn>
                  <a:cxn ang="0">
                    <a:pos x="162" y="320"/>
                  </a:cxn>
                  <a:cxn ang="0">
                    <a:pos x="180" y="224"/>
                  </a:cxn>
                  <a:cxn ang="0">
                    <a:pos x="198" y="208"/>
                  </a:cxn>
                  <a:cxn ang="0">
                    <a:pos x="252" y="208"/>
                  </a:cxn>
                  <a:cxn ang="0">
                    <a:pos x="270" y="96"/>
                  </a:cxn>
                  <a:cxn ang="0">
                    <a:pos x="432" y="80"/>
                  </a:cxn>
                  <a:cxn ang="0">
                    <a:pos x="432" y="0"/>
                  </a:cxn>
                </a:cxnLst>
                <a:rect l="0" t="0" r="r" b="b"/>
                <a:pathLst>
                  <a:path w="433" h="321">
                    <a:moveTo>
                      <a:pt x="432" y="0"/>
                    </a:moveTo>
                    <a:lnTo>
                      <a:pt x="252" y="0"/>
                    </a:lnTo>
                    <a:lnTo>
                      <a:pt x="234" y="16"/>
                    </a:lnTo>
                    <a:lnTo>
                      <a:pt x="234" y="32"/>
                    </a:lnTo>
                    <a:lnTo>
                      <a:pt x="234" y="48"/>
                    </a:lnTo>
                    <a:lnTo>
                      <a:pt x="216" y="48"/>
                    </a:lnTo>
                    <a:lnTo>
                      <a:pt x="198" y="48"/>
                    </a:lnTo>
                    <a:lnTo>
                      <a:pt x="198" y="64"/>
                    </a:lnTo>
                    <a:lnTo>
                      <a:pt x="180" y="80"/>
                    </a:lnTo>
                    <a:lnTo>
                      <a:pt x="144" y="112"/>
                    </a:lnTo>
                    <a:lnTo>
                      <a:pt x="126" y="144"/>
                    </a:lnTo>
                    <a:lnTo>
                      <a:pt x="108" y="160"/>
                    </a:lnTo>
                    <a:lnTo>
                      <a:pt x="90" y="192"/>
                    </a:lnTo>
                    <a:lnTo>
                      <a:pt x="72" y="208"/>
                    </a:lnTo>
                    <a:lnTo>
                      <a:pt x="54" y="224"/>
                    </a:lnTo>
                    <a:lnTo>
                      <a:pt x="54" y="240"/>
                    </a:lnTo>
                    <a:lnTo>
                      <a:pt x="36" y="256"/>
                    </a:lnTo>
                    <a:lnTo>
                      <a:pt x="18" y="272"/>
                    </a:lnTo>
                    <a:lnTo>
                      <a:pt x="18" y="288"/>
                    </a:lnTo>
                    <a:lnTo>
                      <a:pt x="0" y="304"/>
                    </a:lnTo>
                    <a:lnTo>
                      <a:pt x="0" y="320"/>
                    </a:lnTo>
                    <a:lnTo>
                      <a:pt x="72" y="320"/>
                    </a:lnTo>
                    <a:lnTo>
                      <a:pt x="162" y="320"/>
                    </a:lnTo>
                    <a:lnTo>
                      <a:pt x="180" y="224"/>
                    </a:lnTo>
                    <a:lnTo>
                      <a:pt x="198" y="208"/>
                    </a:lnTo>
                    <a:lnTo>
                      <a:pt x="252" y="208"/>
                    </a:lnTo>
                    <a:lnTo>
                      <a:pt x="270" y="96"/>
                    </a:lnTo>
                    <a:lnTo>
                      <a:pt x="432" y="80"/>
                    </a:lnTo>
                    <a:lnTo>
                      <a:pt x="432" y="0"/>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28" name="Freeform 17">
                <a:extLst>
                  <a:ext uri="{FF2B5EF4-FFF2-40B4-BE49-F238E27FC236}">
                    <a16:creationId xmlns:a16="http://schemas.microsoft.com/office/drawing/2014/main" id="{F3486D73-C40E-4CE9-8D6A-D9A1EB0C89AE}"/>
                  </a:ext>
                </a:extLst>
              </p:cNvPr>
              <p:cNvSpPr>
                <a:spLocks/>
              </p:cNvSpPr>
              <p:nvPr/>
            </p:nvSpPr>
            <p:spPr bwMode="auto">
              <a:xfrm>
                <a:off x="1485" y="904"/>
                <a:ext cx="433" cy="321"/>
              </a:xfrm>
              <a:custGeom>
                <a:avLst/>
                <a:gdLst/>
                <a:ahLst/>
                <a:cxnLst>
                  <a:cxn ang="0">
                    <a:pos x="432" y="0"/>
                  </a:cxn>
                  <a:cxn ang="0">
                    <a:pos x="252" y="0"/>
                  </a:cxn>
                  <a:cxn ang="0">
                    <a:pos x="234" y="16"/>
                  </a:cxn>
                  <a:cxn ang="0">
                    <a:pos x="234" y="32"/>
                  </a:cxn>
                  <a:cxn ang="0">
                    <a:pos x="234" y="48"/>
                  </a:cxn>
                  <a:cxn ang="0">
                    <a:pos x="216" y="48"/>
                  </a:cxn>
                  <a:cxn ang="0">
                    <a:pos x="198" y="48"/>
                  </a:cxn>
                  <a:cxn ang="0">
                    <a:pos x="198" y="64"/>
                  </a:cxn>
                  <a:cxn ang="0">
                    <a:pos x="180" y="80"/>
                  </a:cxn>
                  <a:cxn ang="0">
                    <a:pos x="144" y="112"/>
                  </a:cxn>
                  <a:cxn ang="0">
                    <a:pos x="126" y="144"/>
                  </a:cxn>
                  <a:cxn ang="0">
                    <a:pos x="108" y="160"/>
                  </a:cxn>
                  <a:cxn ang="0">
                    <a:pos x="90" y="192"/>
                  </a:cxn>
                  <a:cxn ang="0">
                    <a:pos x="72" y="208"/>
                  </a:cxn>
                  <a:cxn ang="0">
                    <a:pos x="54" y="224"/>
                  </a:cxn>
                  <a:cxn ang="0">
                    <a:pos x="54" y="240"/>
                  </a:cxn>
                  <a:cxn ang="0">
                    <a:pos x="36" y="256"/>
                  </a:cxn>
                  <a:cxn ang="0">
                    <a:pos x="18" y="272"/>
                  </a:cxn>
                  <a:cxn ang="0">
                    <a:pos x="18" y="288"/>
                  </a:cxn>
                  <a:cxn ang="0">
                    <a:pos x="0" y="304"/>
                  </a:cxn>
                  <a:cxn ang="0">
                    <a:pos x="0" y="320"/>
                  </a:cxn>
                  <a:cxn ang="0">
                    <a:pos x="72" y="320"/>
                  </a:cxn>
                  <a:cxn ang="0">
                    <a:pos x="162" y="320"/>
                  </a:cxn>
                  <a:cxn ang="0">
                    <a:pos x="180" y="224"/>
                  </a:cxn>
                  <a:cxn ang="0">
                    <a:pos x="198" y="208"/>
                  </a:cxn>
                  <a:cxn ang="0">
                    <a:pos x="252" y="208"/>
                  </a:cxn>
                  <a:cxn ang="0">
                    <a:pos x="270" y="96"/>
                  </a:cxn>
                  <a:cxn ang="0">
                    <a:pos x="432" y="80"/>
                  </a:cxn>
                  <a:cxn ang="0">
                    <a:pos x="432" y="0"/>
                  </a:cxn>
                </a:cxnLst>
                <a:rect l="0" t="0" r="r" b="b"/>
                <a:pathLst>
                  <a:path w="433" h="321">
                    <a:moveTo>
                      <a:pt x="432" y="0"/>
                    </a:moveTo>
                    <a:lnTo>
                      <a:pt x="252" y="0"/>
                    </a:lnTo>
                    <a:lnTo>
                      <a:pt x="234" y="16"/>
                    </a:lnTo>
                    <a:lnTo>
                      <a:pt x="234" y="32"/>
                    </a:lnTo>
                    <a:lnTo>
                      <a:pt x="234" y="48"/>
                    </a:lnTo>
                    <a:lnTo>
                      <a:pt x="216" y="48"/>
                    </a:lnTo>
                    <a:lnTo>
                      <a:pt x="198" y="48"/>
                    </a:lnTo>
                    <a:lnTo>
                      <a:pt x="198" y="64"/>
                    </a:lnTo>
                    <a:lnTo>
                      <a:pt x="180" y="80"/>
                    </a:lnTo>
                    <a:lnTo>
                      <a:pt x="144" y="112"/>
                    </a:lnTo>
                    <a:lnTo>
                      <a:pt x="126" y="144"/>
                    </a:lnTo>
                    <a:lnTo>
                      <a:pt x="108" y="160"/>
                    </a:lnTo>
                    <a:lnTo>
                      <a:pt x="90" y="192"/>
                    </a:lnTo>
                    <a:lnTo>
                      <a:pt x="72" y="208"/>
                    </a:lnTo>
                    <a:lnTo>
                      <a:pt x="54" y="224"/>
                    </a:lnTo>
                    <a:lnTo>
                      <a:pt x="54" y="240"/>
                    </a:lnTo>
                    <a:lnTo>
                      <a:pt x="36" y="256"/>
                    </a:lnTo>
                    <a:lnTo>
                      <a:pt x="18" y="272"/>
                    </a:lnTo>
                    <a:lnTo>
                      <a:pt x="18" y="288"/>
                    </a:lnTo>
                    <a:lnTo>
                      <a:pt x="0" y="304"/>
                    </a:lnTo>
                    <a:lnTo>
                      <a:pt x="0" y="320"/>
                    </a:lnTo>
                    <a:lnTo>
                      <a:pt x="72" y="320"/>
                    </a:lnTo>
                    <a:lnTo>
                      <a:pt x="162" y="320"/>
                    </a:lnTo>
                    <a:lnTo>
                      <a:pt x="180" y="224"/>
                    </a:lnTo>
                    <a:lnTo>
                      <a:pt x="198" y="208"/>
                    </a:lnTo>
                    <a:lnTo>
                      <a:pt x="252" y="208"/>
                    </a:lnTo>
                    <a:lnTo>
                      <a:pt x="270" y="96"/>
                    </a:lnTo>
                    <a:lnTo>
                      <a:pt x="432" y="80"/>
                    </a:lnTo>
                    <a:lnTo>
                      <a:pt x="432" y="0"/>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10" name="Group 18">
              <a:extLst>
                <a:ext uri="{FF2B5EF4-FFF2-40B4-BE49-F238E27FC236}">
                  <a16:creationId xmlns:a16="http://schemas.microsoft.com/office/drawing/2014/main" id="{C2A16B8B-8CD1-4123-BA71-3D5954C5A0E9}"/>
                </a:ext>
              </a:extLst>
            </p:cNvPr>
            <p:cNvGrpSpPr>
              <a:grpSpLocks/>
            </p:cNvGrpSpPr>
            <p:nvPr/>
          </p:nvGrpSpPr>
          <p:grpSpPr bwMode="auto">
            <a:xfrm>
              <a:off x="565628" y="1993567"/>
              <a:ext cx="885450" cy="947681"/>
              <a:chOff x="1449" y="904"/>
              <a:chExt cx="631" cy="649"/>
            </a:xfrm>
            <a:solidFill>
              <a:sysClr val="window" lastClr="FFFFFF">
                <a:lumMod val="95000"/>
              </a:sysClr>
            </a:solidFill>
          </p:grpSpPr>
          <p:sp>
            <p:nvSpPr>
              <p:cNvPr id="125" name="Freeform 19">
                <a:extLst>
                  <a:ext uri="{FF2B5EF4-FFF2-40B4-BE49-F238E27FC236}">
                    <a16:creationId xmlns:a16="http://schemas.microsoft.com/office/drawing/2014/main" id="{EB08D301-2ACE-484F-B8F9-5E1882238050}"/>
                  </a:ext>
                </a:extLst>
              </p:cNvPr>
              <p:cNvSpPr>
                <a:spLocks/>
              </p:cNvSpPr>
              <p:nvPr/>
            </p:nvSpPr>
            <p:spPr bwMode="auto">
              <a:xfrm>
                <a:off x="1449" y="904"/>
                <a:ext cx="631" cy="649"/>
              </a:xfrm>
              <a:custGeom>
                <a:avLst/>
                <a:gdLst>
                  <a:gd name="T0" fmla="*/ 0 w 631"/>
                  <a:gd name="T1" fmla="*/ 600 h 649"/>
                  <a:gd name="T2" fmla="*/ 18 w 631"/>
                  <a:gd name="T3" fmla="*/ 584 h 649"/>
                  <a:gd name="T4" fmla="*/ 36 w 631"/>
                  <a:gd name="T5" fmla="*/ 536 h 649"/>
                  <a:gd name="T6" fmla="*/ 36 w 631"/>
                  <a:gd name="T7" fmla="*/ 520 h 649"/>
                  <a:gd name="T8" fmla="*/ 54 w 631"/>
                  <a:gd name="T9" fmla="*/ 504 h 649"/>
                  <a:gd name="T10" fmla="*/ 72 w 631"/>
                  <a:gd name="T11" fmla="*/ 472 h 649"/>
                  <a:gd name="T12" fmla="*/ 54 w 631"/>
                  <a:gd name="T13" fmla="*/ 456 h 649"/>
                  <a:gd name="T14" fmla="*/ 54 w 631"/>
                  <a:gd name="T15" fmla="*/ 440 h 649"/>
                  <a:gd name="T16" fmla="*/ 36 w 631"/>
                  <a:gd name="T17" fmla="*/ 424 h 649"/>
                  <a:gd name="T18" fmla="*/ 54 w 631"/>
                  <a:gd name="T19" fmla="*/ 384 h 649"/>
                  <a:gd name="T20" fmla="*/ 54 w 631"/>
                  <a:gd name="T21" fmla="*/ 368 h 649"/>
                  <a:gd name="T22" fmla="*/ 54 w 631"/>
                  <a:gd name="T23" fmla="*/ 352 h 649"/>
                  <a:gd name="T24" fmla="*/ 36 w 631"/>
                  <a:gd name="T25" fmla="*/ 352 h 649"/>
                  <a:gd name="T26" fmla="*/ 18 w 631"/>
                  <a:gd name="T27" fmla="*/ 352 h 649"/>
                  <a:gd name="T28" fmla="*/ 18 w 631"/>
                  <a:gd name="T29" fmla="*/ 336 h 649"/>
                  <a:gd name="T30" fmla="*/ 36 w 631"/>
                  <a:gd name="T31" fmla="*/ 320 h 649"/>
                  <a:gd name="T32" fmla="*/ 108 w 631"/>
                  <a:gd name="T33" fmla="*/ 320 h 649"/>
                  <a:gd name="T34" fmla="*/ 198 w 631"/>
                  <a:gd name="T35" fmla="*/ 320 h 649"/>
                  <a:gd name="T36" fmla="*/ 216 w 631"/>
                  <a:gd name="T37" fmla="*/ 224 h 649"/>
                  <a:gd name="T38" fmla="*/ 234 w 631"/>
                  <a:gd name="T39" fmla="*/ 208 h 649"/>
                  <a:gd name="T40" fmla="*/ 288 w 631"/>
                  <a:gd name="T41" fmla="*/ 208 h 649"/>
                  <a:gd name="T42" fmla="*/ 306 w 631"/>
                  <a:gd name="T43" fmla="*/ 96 h 649"/>
                  <a:gd name="T44" fmla="*/ 468 w 631"/>
                  <a:gd name="T45" fmla="*/ 80 h 649"/>
                  <a:gd name="T46" fmla="*/ 468 w 631"/>
                  <a:gd name="T47" fmla="*/ 0 h 649"/>
                  <a:gd name="T48" fmla="*/ 630 w 631"/>
                  <a:gd name="T49" fmla="*/ 96 h 649"/>
                  <a:gd name="T50" fmla="*/ 612 w 631"/>
                  <a:gd name="T51" fmla="*/ 96 h 649"/>
                  <a:gd name="T52" fmla="*/ 522 w 631"/>
                  <a:gd name="T53" fmla="*/ 96 h 649"/>
                  <a:gd name="T54" fmla="*/ 540 w 631"/>
                  <a:gd name="T55" fmla="*/ 568 h 649"/>
                  <a:gd name="T56" fmla="*/ 540 w 631"/>
                  <a:gd name="T57" fmla="*/ 584 h 649"/>
                  <a:gd name="T58" fmla="*/ 540 w 631"/>
                  <a:gd name="T59" fmla="*/ 600 h 649"/>
                  <a:gd name="T60" fmla="*/ 522 w 631"/>
                  <a:gd name="T61" fmla="*/ 616 h 649"/>
                  <a:gd name="T62" fmla="*/ 360 w 631"/>
                  <a:gd name="T63" fmla="*/ 600 h 649"/>
                  <a:gd name="T64" fmla="*/ 342 w 631"/>
                  <a:gd name="T65" fmla="*/ 616 h 649"/>
                  <a:gd name="T66" fmla="*/ 324 w 631"/>
                  <a:gd name="T67" fmla="*/ 616 h 649"/>
                  <a:gd name="T68" fmla="*/ 306 w 631"/>
                  <a:gd name="T69" fmla="*/ 616 h 649"/>
                  <a:gd name="T70" fmla="*/ 306 w 631"/>
                  <a:gd name="T71" fmla="*/ 600 h 649"/>
                  <a:gd name="T72" fmla="*/ 288 w 631"/>
                  <a:gd name="T73" fmla="*/ 600 h 649"/>
                  <a:gd name="T74" fmla="*/ 270 w 631"/>
                  <a:gd name="T75" fmla="*/ 616 h 649"/>
                  <a:gd name="T76" fmla="*/ 270 w 631"/>
                  <a:gd name="T77" fmla="*/ 632 h 649"/>
                  <a:gd name="T78" fmla="*/ 234 w 631"/>
                  <a:gd name="T79" fmla="*/ 616 h 649"/>
                  <a:gd name="T80" fmla="*/ 216 w 631"/>
                  <a:gd name="T81" fmla="*/ 616 h 649"/>
                  <a:gd name="T82" fmla="*/ 216 w 631"/>
                  <a:gd name="T83" fmla="*/ 632 h 649"/>
                  <a:gd name="T84" fmla="*/ 216 w 631"/>
                  <a:gd name="T85" fmla="*/ 648 h 649"/>
                  <a:gd name="T86" fmla="*/ 198 w 631"/>
                  <a:gd name="T87" fmla="*/ 648 h 649"/>
                  <a:gd name="T88" fmla="*/ 180 w 631"/>
                  <a:gd name="T89" fmla="*/ 632 h 649"/>
                  <a:gd name="T90" fmla="*/ 180 w 631"/>
                  <a:gd name="T91" fmla="*/ 616 h 649"/>
                  <a:gd name="T92" fmla="*/ 180 w 631"/>
                  <a:gd name="T93" fmla="*/ 600 h 649"/>
                  <a:gd name="T94" fmla="*/ 162 w 631"/>
                  <a:gd name="T95" fmla="*/ 600 h 649"/>
                  <a:gd name="T96" fmla="*/ 144 w 631"/>
                  <a:gd name="T97" fmla="*/ 600 h 649"/>
                  <a:gd name="T98" fmla="*/ 144 w 631"/>
                  <a:gd name="T99" fmla="*/ 584 h 649"/>
                  <a:gd name="T100" fmla="*/ 126 w 631"/>
                  <a:gd name="T101" fmla="*/ 568 h 649"/>
                  <a:gd name="T102" fmla="*/ 108 w 631"/>
                  <a:gd name="T103" fmla="*/ 568 h 649"/>
                  <a:gd name="T104" fmla="*/ 108 w 631"/>
                  <a:gd name="T105" fmla="*/ 552 h 649"/>
                  <a:gd name="T106" fmla="*/ 90 w 631"/>
                  <a:gd name="T107" fmla="*/ 552 h 649"/>
                  <a:gd name="T108" fmla="*/ 72 w 631"/>
                  <a:gd name="T109" fmla="*/ 552 h 649"/>
                  <a:gd name="T110" fmla="*/ 54 w 631"/>
                  <a:gd name="T111" fmla="*/ 568 h 649"/>
                  <a:gd name="T112" fmla="*/ 36 w 631"/>
                  <a:gd name="T113" fmla="*/ 584 h 649"/>
                  <a:gd name="T114" fmla="*/ 18 w 631"/>
                  <a:gd name="T115" fmla="*/ 600 h 649"/>
                  <a:gd name="T116" fmla="*/ 0 w 631"/>
                  <a:gd name="T117" fmla="*/ 600 h 6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1"/>
                  <a:gd name="T178" fmla="*/ 0 h 649"/>
                  <a:gd name="T179" fmla="*/ 631 w 631"/>
                  <a:gd name="T180" fmla="*/ 649 h 6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1" h="649">
                    <a:moveTo>
                      <a:pt x="0" y="600"/>
                    </a:moveTo>
                    <a:lnTo>
                      <a:pt x="18" y="584"/>
                    </a:lnTo>
                    <a:lnTo>
                      <a:pt x="36" y="536"/>
                    </a:lnTo>
                    <a:lnTo>
                      <a:pt x="36" y="520"/>
                    </a:lnTo>
                    <a:lnTo>
                      <a:pt x="54" y="504"/>
                    </a:lnTo>
                    <a:lnTo>
                      <a:pt x="72" y="472"/>
                    </a:lnTo>
                    <a:lnTo>
                      <a:pt x="54" y="456"/>
                    </a:lnTo>
                    <a:lnTo>
                      <a:pt x="54" y="440"/>
                    </a:lnTo>
                    <a:lnTo>
                      <a:pt x="36" y="424"/>
                    </a:lnTo>
                    <a:lnTo>
                      <a:pt x="54" y="384"/>
                    </a:lnTo>
                    <a:lnTo>
                      <a:pt x="54" y="368"/>
                    </a:lnTo>
                    <a:lnTo>
                      <a:pt x="54" y="352"/>
                    </a:lnTo>
                    <a:lnTo>
                      <a:pt x="36" y="352"/>
                    </a:lnTo>
                    <a:lnTo>
                      <a:pt x="18" y="352"/>
                    </a:lnTo>
                    <a:lnTo>
                      <a:pt x="18" y="336"/>
                    </a:lnTo>
                    <a:lnTo>
                      <a:pt x="36" y="320"/>
                    </a:lnTo>
                    <a:lnTo>
                      <a:pt x="108" y="320"/>
                    </a:lnTo>
                    <a:lnTo>
                      <a:pt x="198" y="320"/>
                    </a:lnTo>
                    <a:lnTo>
                      <a:pt x="216" y="224"/>
                    </a:lnTo>
                    <a:lnTo>
                      <a:pt x="234" y="208"/>
                    </a:lnTo>
                    <a:lnTo>
                      <a:pt x="288" y="208"/>
                    </a:lnTo>
                    <a:lnTo>
                      <a:pt x="306" y="96"/>
                    </a:lnTo>
                    <a:lnTo>
                      <a:pt x="468" y="80"/>
                    </a:lnTo>
                    <a:lnTo>
                      <a:pt x="468" y="0"/>
                    </a:lnTo>
                    <a:lnTo>
                      <a:pt x="630" y="96"/>
                    </a:lnTo>
                    <a:lnTo>
                      <a:pt x="612" y="96"/>
                    </a:lnTo>
                    <a:lnTo>
                      <a:pt x="522" y="96"/>
                    </a:lnTo>
                    <a:lnTo>
                      <a:pt x="540" y="568"/>
                    </a:lnTo>
                    <a:lnTo>
                      <a:pt x="540" y="584"/>
                    </a:lnTo>
                    <a:lnTo>
                      <a:pt x="540" y="600"/>
                    </a:lnTo>
                    <a:lnTo>
                      <a:pt x="522" y="616"/>
                    </a:lnTo>
                    <a:lnTo>
                      <a:pt x="360" y="600"/>
                    </a:lnTo>
                    <a:lnTo>
                      <a:pt x="342" y="616"/>
                    </a:lnTo>
                    <a:lnTo>
                      <a:pt x="324" y="616"/>
                    </a:lnTo>
                    <a:lnTo>
                      <a:pt x="306" y="616"/>
                    </a:lnTo>
                    <a:lnTo>
                      <a:pt x="306" y="600"/>
                    </a:lnTo>
                    <a:lnTo>
                      <a:pt x="288" y="600"/>
                    </a:lnTo>
                    <a:lnTo>
                      <a:pt x="270" y="616"/>
                    </a:lnTo>
                    <a:lnTo>
                      <a:pt x="270" y="632"/>
                    </a:lnTo>
                    <a:lnTo>
                      <a:pt x="234" y="616"/>
                    </a:lnTo>
                    <a:lnTo>
                      <a:pt x="216" y="616"/>
                    </a:lnTo>
                    <a:lnTo>
                      <a:pt x="216" y="632"/>
                    </a:lnTo>
                    <a:lnTo>
                      <a:pt x="216" y="648"/>
                    </a:lnTo>
                    <a:lnTo>
                      <a:pt x="198" y="648"/>
                    </a:lnTo>
                    <a:lnTo>
                      <a:pt x="180" y="632"/>
                    </a:lnTo>
                    <a:lnTo>
                      <a:pt x="180" y="616"/>
                    </a:lnTo>
                    <a:lnTo>
                      <a:pt x="180" y="600"/>
                    </a:lnTo>
                    <a:lnTo>
                      <a:pt x="162" y="600"/>
                    </a:lnTo>
                    <a:lnTo>
                      <a:pt x="144" y="600"/>
                    </a:lnTo>
                    <a:lnTo>
                      <a:pt x="144" y="584"/>
                    </a:lnTo>
                    <a:lnTo>
                      <a:pt x="126" y="568"/>
                    </a:lnTo>
                    <a:lnTo>
                      <a:pt x="108" y="568"/>
                    </a:lnTo>
                    <a:lnTo>
                      <a:pt x="108" y="552"/>
                    </a:lnTo>
                    <a:lnTo>
                      <a:pt x="90" y="552"/>
                    </a:lnTo>
                    <a:lnTo>
                      <a:pt x="72" y="552"/>
                    </a:lnTo>
                    <a:lnTo>
                      <a:pt x="54" y="568"/>
                    </a:lnTo>
                    <a:lnTo>
                      <a:pt x="36" y="584"/>
                    </a:lnTo>
                    <a:lnTo>
                      <a:pt x="18" y="600"/>
                    </a:lnTo>
                    <a:lnTo>
                      <a:pt x="0" y="60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26" name="Freeform 20">
                <a:extLst>
                  <a:ext uri="{FF2B5EF4-FFF2-40B4-BE49-F238E27FC236}">
                    <a16:creationId xmlns:a16="http://schemas.microsoft.com/office/drawing/2014/main" id="{765F1821-B68C-4557-909B-1ADFAB97D6A3}"/>
                  </a:ext>
                </a:extLst>
              </p:cNvPr>
              <p:cNvSpPr>
                <a:spLocks/>
              </p:cNvSpPr>
              <p:nvPr/>
            </p:nvSpPr>
            <p:spPr bwMode="auto">
              <a:xfrm>
                <a:off x="1449" y="904"/>
                <a:ext cx="631" cy="649"/>
              </a:xfrm>
              <a:custGeom>
                <a:avLst/>
                <a:gdLst>
                  <a:gd name="T0" fmla="*/ 0 w 631"/>
                  <a:gd name="T1" fmla="*/ 600 h 649"/>
                  <a:gd name="T2" fmla="*/ 18 w 631"/>
                  <a:gd name="T3" fmla="*/ 584 h 649"/>
                  <a:gd name="T4" fmla="*/ 36 w 631"/>
                  <a:gd name="T5" fmla="*/ 536 h 649"/>
                  <a:gd name="T6" fmla="*/ 36 w 631"/>
                  <a:gd name="T7" fmla="*/ 520 h 649"/>
                  <a:gd name="T8" fmla="*/ 54 w 631"/>
                  <a:gd name="T9" fmla="*/ 504 h 649"/>
                  <a:gd name="T10" fmla="*/ 72 w 631"/>
                  <a:gd name="T11" fmla="*/ 472 h 649"/>
                  <a:gd name="T12" fmla="*/ 54 w 631"/>
                  <a:gd name="T13" fmla="*/ 456 h 649"/>
                  <a:gd name="T14" fmla="*/ 54 w 631"/>
                  <a:gd name="T15" fmla="*/ 440 h 649"/>
                  <a:gd name="T16" fmla="*/ 36 w 631"/>
                  <a:gd name="T17" fmla="*/ 424 h 649"/>
                  <a:gd name="T18" fmla="*/ 54 w 631"/>
                  <a:gd name="T19" fmla="*/ 384 h 649"/>
                  <a:gd name="T20" fmla="*/ 54 w 631"/>
                  <a:gd name="T21" fmla="*/ 368 h 649"/>
                  <a:gd name="T22" fmla="*/ 54 w 631"/>
                  <a:gd name="T23" fmla="*/ 352 h 649"/>
                  <a:gd name="T24" fmla="*/ 36 w 631"/>
                  <a:gd name="T25" fmla="*/ 352 h 649"/>
                  <a:gd name="T26" fmla="*/ 18 w 631"/>
                  <a:gd name="T27" fmla="*/ 352 h 649"/>
                  <a:gd name="T28" fmla="*/ 18 w 631"/>
                  <a:gd name="T29" fmla="*/ 336 h 649"/>
                  <a:gd name="T30" fmla="*/ 36 w 631"/>
                  <a:gd name="T31" fmla="*/ 320 h 649"/>
                  <a:gd name="T32" fmla="*/ 108 w 631"/>
                  <a:gd name="T33" fmla="*/ 320 h 649"/>
                  <a:gd name="T34" fmla="*/ 198 w 631"/>
                  <a:gd name="T35" fmla="*/ 320 h 649"/>
                  <a:gd name="T36" fmla="*/ 216 w 631"/>
                  <a:gd name="T37" fmla="*/ 224 h 649"/>
                  <a:gd name="T38" fmla="*/ 234 w 631"/>
                  <a:gd name="T39" fmla="*/ 208 h 649"/>
                  <a:gd name="T40" fmla="*/ 288 w 631"/>
                  <a:gd name="T41" fmla="*/ 208 h 649"/>
                  <a:gd name="T42" fmla="*/ 306 w 631"/>
                  <a:gd name="T43" fmla="*/ 96 h 649"/>
                  <a:gd name="T44" fmla="*/ 468 w 631"/>
                  <a:gd name="T45" fmla="*/ 80 h 649"/>
                  <a:gd name="T46" fmla="*/ 468 w 631"/>
                  <a:gd name="T47" fmla="*/ 0 h 649"/>
                  <a:gd name="T48" fmla="*/ 630 w 631"/>
                  <a:gd name="T49" fmla="*/ 96 h 649"/>
                  <a:gd name="T50" fmla="*/ 612 w 631"/>
                  <a:gd name="T51" fmla="*/ 96 h 649"/>
                  <a:gd name="T52" fmla="*/ 522 w 631"/>
                  <a:gd name="T53" fmla="*/ 96 h 649"/>
                  <a:gd name="T54" fmla="*/ 540 w 631"/>
                  <a:gd name="T55" fmla="*/ 568 h 649"/>
                  <a:gd name="T56" fmla="*/ 540 w 631"/>
                  <a:gd name="T57" fmla="*/ 584 h 649"/>
                  <a:gd name="T58" fmla="*/ 540 w 631"/>
                  <a:gd name="T59" fmla="*/ 600 h 649"/>
                  <a:gd name="T60" fmla="*/ 522 w 631"/>
                  <a:gd name="T61" fmla="*/ 616 h 649"/>
                  <a:gd name="T62" fmla="*/ 360 w 631"/>
                  <a:gd name="T63" fmla="*/ 600 h 649"/>
                  <a:gd name="T64" fmla="*/ 342 w 631"/>
                  <a:gd name="T65" fmla="*/ 616 h 649"/>
                  <a:gd name="T66" fmla="*/ 324 w 631"/>
                  <a:gd name="T67" fmla="*/ 616 h 649"/>
                  <a:gd name="T68" fmla="*/ 306 w 631"/>
                  <a:gd name="T69" fmla="*/ 616 h 649"/>
                  <a:gd name="T70" fmla="*/ 306 w 631"/>
                  <a:gd name="T71" fmla="*/ 600 h 649"/>
                  <a:gd name="T72" fmla="*/ 288 w 631"/>
                  <a:gd name="T73" fmla="*/ 600 h 649"/>
                  <a:gd name="T74" fmla="*/ 270 w 631"/>
                  <a:gd name="T75" fmla="*/ 616 h 649"/>
                  <a:gd name="T76" fmla="*/ 270 w 631"/>
                  <a:gd name="T77" fmla="*/ 632 h 649"/>
                  <a:gd name="T78" fmla="*/ 234 w 631"/>
                  <a:gd name="T79" fmla="*/ 616 h 649"/>
                  <a:gd name="T80" fmla="*/ 216 w 631"/>
                  <a:gd name="T81" fmla="*/ 616 h 649"/>
                  <a:gd name="T82" fmla="*/ 216 w 631"/>
                  <a:gd name="T83" fmla="*/ 632 h 649"/>
                  <a:gd name="T84" fmla="*/ 216 w 631"/>
                  <a:gd name="T85" fmla="*/ 648 h 649"/>
                  <a:gd name="T86" fmla="*/ 198 w 631"/>
                  <a:gd name="T87" fmla="*/ 648 h 649"/>
                  <a:gd name="T88" fmla="*/ 180 w 631"/>
                  <a:gd name="T89" fmla="*/ 632 h 649"/>
                  <a:gd name="T90" fmla="*/ 180 w 631"/>
                  <a:gd name="T91" fmla="*/ 616 h 649"/>
                  <a:gd name="T92" fmla="*/ 180 w 631"/>
                  <a:gd name="T93" fmla="*/ 600 h 649"/>
                  <a:gd name="T94" fmla="*/ 162 w 631"/>
                  <a:gd name="T95" fmla="*/ 600 h 649"/>
                  <a:gd name="T96" fmla="*/ 144 w 631"/>
                  <a:gd name="T97" fmla="*/ 600 h 649"/>
                  <a:gd name="T98" fmla="*/ 144 w 631"/>
                  <a:gd name="T99" fmla="*/ 584 h 649"/>
                  <a:gd name="T100" fmla="*/ 126 w 631"/>
                  <a:gd name="T101" fmla="*/ 568 h 649"/>
                  <a:gd name="T102" fmla="*/ 108 w 631"/>
                  <a:gd name="T103" fmla="*/ 568 h 649"/>
                  <a:gd name="T104" fmla="*/ 108 w 631"/>
                  <a:gd name="T105" fmla="*/ 552 h 649"/>
                  <a:gd name="T106" fmla="*/ 90 w 631"/>
                  <a:gd name="T107" fmla="*/ 552 h 649"/>
                  <a:gd name="T108" fmla="*/ 72 w 631"/>
                  <a:gd name="T109" fmla="*/ 552 h 649"/>
                  <a:gd name="T110" fmla="*/ 54 w 631"/>
                  <a:gd name="T111" fmla="*/ 568 h 649"/>
                  <a:gd name="T112" fmla="*/ 36 w 631"/>
                  <a:gd name="T113" fmla="*/ 584 h 649"/>
                  <a:gd name="T114" fmla="*/ 18 w 631"/>
                  <a:gd name="T115" fmla="*/ 600 h 649"/>
                  <a:gd name="T116" fmla="*/ 0 w 631"/>
                  <a:gd name="T117" fmla="*/ 600 h 6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1"/>
                  <a:gd name="T178" fmla="*/ 0 h 649"/>
                  <a:gd name="T179" fmla="*/ 631 w 631"/>
                  <a:gd name="T180" fmla="*/ 649 h 6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1" h="649">
                    <a:moveTo>
                      <a:pt x="0" y="600"/>
                    </a:moveTo>
                    <a:lnTo>
                      <a:pt x="18" y="584"/>
                    </a:lnTo>
                    <a:lnTo>
                      <a:pt x="36" y="536"/>
                    </a:lnTo>
                    <a:lnTo>
                      <a:pt x="36" y="520"/>
                    </a:lnTo>
                    <a:lnTo>
                      <a:pt x="54" y="504"/>
                    </a:lnTo>
                    <a:lnTo>
                      <a:pt x="72" y="472"/>
                    </a:lnTo>
                    <a:lnTo>
                      <a:pt x="54" y="456"/>
                    </a:lnTo>
                    <a:lnTo>
                      <a:pt x="54" y="440"/>
                    </a:lnTo>
                    <a:lnTo>
                      <a:pt x="36" y="424"/>
                    </a:lnTo>
                    <a:lnTo>
                      <a:pt x="54" y="384"/>
                    </a:lnTo>
                    <a:lnTo>
                      <a:pt x="54" y="368"/>
                    </a:lnTo>
                    <a:lnTo>
                      <a:pt x="54" y="352"/>
                    </a:lnTo>
                    <a:lnTo>
                      <a:pt x="36" y="352"/>
                    </a:lnTo>
                    <a:lnTo>
                      <a:pt x="18" y="352"/>
                    </a:lnTo>
                    <a:lnTo>
                      <a:pt x="18" y="336"/>
                    </a:lnTo>
                    <a:lnTo>
                      <a:pt x="36" y="320"/>
                    </a:lnTo>
                    <a:lnTo>
                      <a:pt x="108" y="320"/>
                    </a:lnTo>
                    <a:lnTo>
                      <a:pt x="198" y="320"/>
                    </a:lnTo>
                    <a:lnTo>
                      <a:pt x="216" y="224"/>
                    </a:lnTo>
                    <a:lnTo>
                      <a:pt x="234" y="208"/>
                    </a:lnTo>
                    <a:lnTo>
                      <a:pt x="288" y="208"/>
                    </a:lnTo>
                    <a:lnTo>
                      <a:pt x="306" y="96"/>
                    </a:lnTo>
                    <a:lnTo>
                      <a:pt x="468" y="80"/>
                    </a:lnTo>
                    <a:lnTo>
                      <a:pt x="468" y="0"/>
                    </a:lnTo>
                    <a:lnTo>
                      <a:pt x="630" y="96"/>
                    </a:lnTo>
                    <a:lnTo>
                      <a:pt x="612" y="96"/>
                    </a:lnTo>
                    <a:lnTo>
                      <a:pt x="522" y="96"/>
                    </a:lnTo>
                    <a:lnTo>
                      <a:pt x="540" y="568"/>
                    </a:lnTo>
                    <a:lnTo>
                      <a:pt x="540" y="584"/>
                    </a:lnTo>
                    <a:lnTo>
                      <a:pt x="540" y="600"/>
                    </a:lnTo>
                    <a:lnTo>
                      <a:pt x="522" y="616"/>
                    </a:lnTo>
                    <a:lnTo>
                      <a:pt x="360" y="600"/>
                    </a:lnTo>
                    <a:lnTo>
                      <a:pt x="342" y="616"/>
                    </a:lnTo>
                    <a:lnTo>
                      <a:pt x="324" y="616"/>
                    </a:lnTo>
                    <a:lnTo>
                      <a:pt x="306" y="616"/>
                    </a:lnTo>
                    <a:lnTo>
                      <a:pt x="306" y="600"/>
                    </a:lnTo>
                    <a:lnTo>
                      <a:pt x="288" y="600"/>
                    </a:lnTo>
                    <a:lnTo>
                      <a:pt x="270" y="616"/>
                    </a:lnTo>
                    <a:lnTo>
                      <a:pt x="270" y="632"/>
                    </a:lnTo>
                    <a:lnTo>
                      <a:pt x="234" y="616"/>
                    </a:lnTo>
                    <a:lnTo>
                      <a:pt x="216" y="616"/>
                    </a:lnTo>
                    <a:lnTo>
                      <a:pt x="216" y="632"/>
                    </a:lnTo>
                    <a:lnTo>
                      <a:pt x="216" y="648"/>
                    </a:lnTo>
                    <a:lnTo>
                      <a:pt x="198" y="648"/>
                    </a:lnTo>
                    <a:lnTo>
                      <a:pt x="180" y="632"/>
                    </a:lnTo>
                    <a:lnTo>
                      <a:pt x="180" y="616"/>
                    </a:lnTo>
                    <a:lnTo>
                      <a:pt x="180" y="600"/>
                    </a:lnTo>
                    <a:lnTo>
                      <a:pt x="162" y="600"/>
                    </a:lnTo>
                    <a:lnTo>
                      <a:pt x="144" y="600"/>
                    </a:lnTo>
                    <a:lnTo>
                      <a:pt x="144" y="584"/>
                    </a:lnTo>
                    <a:lnTo>
                      <a:pt x="126" y="568"/>
                    </a:lnTo>
                    <a:lnTo>
                      <a:pt x="108" y="568"/>
                    </a:lnTo>
                    <a:lnTo>
                      <a:pt x="108" y="552"/>
                    </a:lnTo>
                    <a:lnTo>
                      <a:pt x="90" y="552"/>
                    </a:lnTo>
                    <a:lnTo>
                      <a:pt x="72" y="552"/>
                    </a:lnTo>
                    <a:lnTo>
                      <a:pt x="54" y="568"/>
                    </a:lnTo>
                    <a:lnTo>
                      <a:pt x="36" y="584"/>
                    </a:lnTo>
                    <a:lnTo>
                      <a:pt x="18" y="600"/>
                    </a:lnTo>
                    <a:lnTo>
                      <a:pt x="0" y="60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1" name="Group 21">
              <a:extLst>
                <a:ext uri="{FF2B5EF4-FFF2-40B4-BE49-F238E27FC236}">
                  <a16:creationId xmlns:a16="http://schemas.microsoft.com/office/drawing/2014/main" id="{9EDE03BE-2563-4728-88E4-FD12EE149B32}"/>
                </a:ext>
              </a:extLst>
            </p:cNvPr>
            <p:cNvGrpSpPr>
              <a:grpSpLocks/>
            </p:cNvGrpSpPr>
            <p:nvPr/>
          </p:nvGrpSpPr>
          <p:grpSpPr bwMode="auto">
            <a:xfrm>
              <a:off x="3545534" y="1526300"/>
              <a:ext cx="784258" cy="655638"/>
              <a:chOff x="3573" y="584"/>
              <a:chExt cx="559" cy="449"/>
            </a:xfrm>
            <a:solidFill>
              <a:sysClr val="window" lastClr="FFFFFF">
                <a:lumMod val="95000"/>
              </a:sysClr>
            </a:solidFill>
          </p:grpSpPr>
          <p:sp>
            <p:nvSpPr>
              <p:cNvPr id="123" name="Freeform 22">
                <a:extLst>
                  <a:ext uri="{FF2B5EF4-FFF2-40B4-BE49-F238E27FC236}">
                    <a16:creationId xmlns:a16="http://schemas.microsoft.com/office/drawing/2014/main" id="{F5891723-6F58-408B-BF4C-9F60D9331F25}"/>
                  </a:ext>
                </a:extLst>
              </p:cNvPr>
              <p:cNvSpPr>
                <a:spLocks/>
              </p:cNvSpPr>
              <p:nvPr/>
            </p:nvSpPr>
            <p:spPr bwMode="auto">
              <a:xfrm>
                <a:off x="3573" y="584"/>
                <a:ext cx="559" cy="449"/>
              </a:xfrm>
              <a:custGeom>
                <a:avLst/>
                <a:gdLst/>
                <a:ahLst/>
                <a:cxnLst>
                  <a:cxn ang="0">
                    <a:pos x="18" y="16"/>
                  </a:cxn>
                  <a:cxn ang="0">
                    <a:pos x="18" y="16"/>
                  </a:cxn>
                  <a:cxn ang="0">
                    <a:pos x="36" y="16"/>
                  </a:cxn>
                  <a:cxn ang="0">
                    <a:pos x="72" y="16"/>
                  </a:cxn>
                  <a:cxn ang="0">
                    <a:pos x="90" y="16"/>
                  </a:cxn>
                  <a:cxn ang="0">
                    <a:pos x="108" y="32"/>
                  </a:cxn>
                  <a:cxn ang="0">
                    <a:pos x="126" y="32"/>
                  </a:cxn>
                  <a:cxn ang="0">
                    <a:pos x="162" y="48"/>
                  </a:cxn>
                  <a:cxn ang="0">
                    <a:pos x="180" y="48"/>
                  </a:cxn>
                  <a:cxn ang="0">
                    <a:pos x="216" y="32"/>
                  </a:cxn>
                  <a:cxn ang="0">
                    <a:pos x="234" y="16"/>
                  </a:cxn>
                  <a:cxn ang="0">
                    <a:pos x="270" y="16"/>
                  </a:cxn>
                  <a:cxn ang="0">
                    <a:pos x="288" y="16"/>
                  </a:cxn>
                  <a:cxn ang="0">
                    <a:pos x="324" y="16"/>
                  </a:cxn>
                  <a:cxn ang="0">
                    <a:pos x="342" y="16"/>
                  </a:cxn>
                  <a:cxn ang="0">
                    <a:pos x="360" y="16"/>
                  </a:cxn>
                  <a:cxn ang="0">
                    <a:pos x="378" y="16"/>
                  </a:cxn>
                  <a:cxn ang="0">
                    <a:pos x="396" y="16"/>
                  </a:cxn>
                  <a:cxn ang="0">
                    <a:pos x="414" y="0"/>
                  </a:cxn>
                  <a:cxn ang="0">
                    <a:pos x="432" y="16"/>
                  </a:cxn>
                  <a:cxn ang="0">
                    <a:pos x="432" y="32"/>
                  </a:cxn>
                  <a:cxn ang="0">
                    <a:pos x="450" y="48"/>
                  </a:cxn>
                  <a:cxn ang="0">
                    <a:pos x="450" y="64"/>
                  </a:cxn>
                  <a:cxn ang="0">
                    <a:pos x="450" y="80"/>
                  </a:cxn>
                  <a:cxn ang="0">
                    <a:pos x="468" y="112"/>
                  </a:cxn>
                  <a:cxn ang="0">
                    <a:pos x="468" y="128"/>
                  </a:cxn>
                  <a:cxn ang="0">
                    <a:pos x="468" y="144"/>
                  </a:cxn>
                  <a:cxn ang="0">
                    <a:pos x="468" y="160"/>
                  </a:cxn>
                  <a:cxn ang="0">
                    <a:pos x="468" y="176"/>
                  </a:cxn>
                  <a:cxn ang="0">
                    <a:pos x="450" y="176"/>
                  </a:cxn>
                  <a:cxn ang="0">
                    <a:pos x="450" y="192"/>
                  </a:cxn>
                  <a:cxn ang="0">
                    <a:pos x="432" y="192"/>
                  </a:cxn>
                  <a:cxn ang="0">
                    <a:pos x="414" y="176"/>
                  </a:cxn>
                  <a:cxn ang="0">
                    <a:pos x="414" y="160"/>
                  </a:cxn>
                  <a:cxn ang="0">
                    <a:pos x="396" y="144"/>
                  </a:cxn>
                  <a:cxn ang="0">
                    <a:pos x="378" y="128"/>
                  </a:cxn>
                  <a:cxn ang="0">
                    <a:pos x="360" y="112"/>
                  </a:cxn>
                  <a:cxn ang="0">
                    <a:pos x="342" y="112"/>
                  </a:cxn>
                  <a:cxn ang="0">
                    <a:pos x="342" y="128"/>
                  </a:cxn>
                  <a:cxn ang="0">
                    <a:pos x="342" y="144"/>
                  </a:cxn>
                  <a:cxn ang="0">
                    <a:pos x="360" y="160"/>
                  </a:cxn>
                  <a:cxn ang="0">
                    <a:pos x="378" y="176"/>
                  </a:cxn>
                  <a:cxn ang="0">
                    <a:pos x="396" y="176"/>
                  </a:cxn>
                  <a:cxn ang="0">
                    <a:pos x="396" y="192"/>
                  </a:cxn>
                  <a:cxn ang="0">
                    <a:pos x="414" y="192"/>
                  </a:cxn>
                  <a:cxn ang="0">
                    <a:pos x="414" y="208"/>
                  </a:cxn>
                  <a:cxn ang="0">
                    <a:pos x="432" y="224"/>
                  </a:cxn>
                  <a:cxn ang="0">
                    <a:pos x="450" y="256"/>
                  </a:cxn>
                  <a:cxn ang="0">
                    <a:pos x="468" y="272"/>
                  </a:cxn>
                  <a:cxn ang="0">
                    <a:pos x="504" y="336"/>
                  </a:cxn>
                  <a:cxn ang="0">
                    <a:pos x="504" y="352"/>
                  </a:cxn>
                  <a:cxn ang="0">
                    <a:pos x="540" y="368"/>
                  </a:cxn>
                  <a:cxn ang="0">
                    <a:pos x="540" y="384"/>
                  </a:cxn>
                  <a:cxn ang="0">
                    <a:pos x="558" y="400"/>
                  </a:cxn>
                  <a:cxn ang="0">
                    <a:pos x="558" y="416"/>
                  </a:cxn>
                  <a:cxn ang="0">
                    <a:pos x="558" y="448"/>
                  </a:cxn>
                  <a:cxn ang="0">
                    <a:pos x="18" y="448"/>
                  </a:cxn>
                  <a:cxn ang="0">
                    <a:pos x="0" y="16"/>
                  </a:cxn>
                  <a:cxn ang="0">
                    <a:pos x="18" y="16"/>
                  </a:cxn>
                </a:cxnLst>
                <a:rect l="0" t="0" r="r" b="b"/>
                <a:pathLst>
                  <a:path w="559" h="449">
                    <a:moveTo>
                      <a:pt x="18" y="16"/>
                    </a:moveTo>
                    <a:lnTo>
                      <a:pt x="18" y="16"/>
                    </a:lnTo>
                    <a:lnTo>
                      <a:pt x="36" y="16"/>
                    </a:lnTo>
                    <a:lnTo>
                      <a:pt x="72" y="16"/>
                    </a:lnTo>
                    <a:lnTo>
                      <a:pt x="90" y="16"/>
                    </a:lnTo>
                    <a:lnTo>
                      <a:pt x="108" y="32"/>
                    </a:lnTo>
                    <a:lnTo>
                      <a:pt x="126" y="32"/>
                    </a:lnTo>
                    <a:lnTo>
                      <a:pt x="162" y="48"/>
                    </a:lnTo>
                    <a:lnTo>
                      <a:pt x="180" y="48"/>
                    </a:lnTo>
                    <a:lnTo>
                      <a:pt x="216" y="32"/>
                    </a:lnTo>
                    <a:lnTo>
                      <a:pt x="234" y="16"/>
                    </a:lnTo>
                    <a:lnTo>
                      <a:pt x="270" y="16"/>
                    </a:lnTo>
                    <a:lnTo>
                      <a:pt x="288" y="16"/>
                    </a:lnTo>
                    <a:lnTo>
                      <a:pt x="324" y="16"/>
                    </a:lnTo>
                    <a:lnTo>
                      <a:pt x="342" y="16"/>
                    </a:lnTo>
                    <a:lnTo>
                      <a:pt x="360" y="16"/>
                    </a:lnTo>
                    <a:lnTo>
                      <a:pt x="378" y="16"/>
                    </a:lnTo>
                    <a:lnTo>
                      <a:pt x="396" y="16"/>
                    </a:lnTo>
                    <a:lnTo>
                      <a:pt x="414" y="0"/>
                    </a:lnTo>
                    <a:lnTo>
                      <a:pt x="432" y="16"/>
                    </a:lnTo>
                    <a:lnTo>
                      <a:pt x="432" y="32"/>
                    </a:lnTo>
                    <a:lnTo>
                      <a:pt x="450" y="48"/>
                    </a:lnTo>
                    <a:lnTo>
                      <a:pt x="450" y="64"/>
                    </a:lnTo>
                    <a:lnTo>
                      <a:pt x="450" y="80"/>
                    </a:lnTo>
                    <a:lnTo>
                      <a:pt x="468" y="112"/>
                    </a:lnTo>
                    <a:lnTo>
                      <a:pt x="468" y="128"/>
                    </a:lnTo>
                    <a:lnTo>
                      <a:pt x="468" y="144"/>
                    </a:lnTo>
                    <a:lnTo>
                      <a:pt x="468" y="160"/>
                    </a:lnTo>
                    <a:lnTo>
                      <a:pt x="468" y="176"/>
                    </a:lnTo>
                    <a:lnTo>
                      <a:pt x="450" y="176"/>
                    </a:lnTo>
                    <a:lnTo>
                      <a:pt x="450" y="192"/>
                    </a:lnTo>
                    <a:lnTo>
                      <a:pt x="432" y="192"/>
                    </a:lnTo>
                    <a:lnTo>
                      <a:pt x="414" y="176"/>
                    </a:lnTo>
                    <a:lnTo>
                      <a:pt x="414" y="160"/>
                    </a:lnTo>
                    <a:lnTo>
                      <a:pt x="396" y="144"/>
                    </a:lnTo>
                    <a:lnTo>
                      <a:pt x="378" y="128"/>
                    </a:lnTo>
                    <a:lnTo>
                      <a:pt x="360" y="112"/>
                    </a:lnTo>
                    <a:lnTo>
                      <a:pt x="342" y="112"/>
                    </a:lnTo>
                    <a:lnTo>
                      <a:pt x="342" y="128"/>
                    </a:lnTo>
                    <a:lnTo>
                      <a:pt x="342" y="144"/>
                    </a:lnTo>
                    <a:lnTo>
                      <a:pt x="360" y="160"/>
                    </a:lnTo>
                    <a:lnTo>
                      <a:pt x="378" y="176"/>
                    </a:lnTo>
                    <a:lnTo>
                      <a:pt x="396" y="176"/>
                    </a:lnTo>
                    <a:lnTo>
                      <a:pt x="396" y="192"/>
                    </a:lnTo>
                    <a:lnTo>
                      <a:pt x="414" y="192"/>
                    </a:lnTo>
                    <a:lnTo>
                      <a:pt x="414" y="208"/>
                    </a:lnTo>
                    <a:lnTo>
                      <a:pt x="432" y="224"/>
                    </a:lnTo>
                    <a:lnTo>
                      <a:pt x="450" y="256"/>
                    </a:lnTo>
                    <a:lnTo>
                      <a:pt x="468" y="272"/>
                    </a:lnTo>
                    <a:lnTo>
                      <a:pt x="504" y="336"/>
                    </a:lnTo>
                    <a:lnTo>
                      <a:pt x="504" y="352"/>
                    </a:lnTo>
                    <a:lnTo>
                      <a:pt x="540" y="368"/>
                    </a:lnTo>
                    <a:lnTo>
                      <a:pt x="540" y="384"/>
                    </a:lnTo>
                    <a:lnTo>
                      <a:pt x="558" y="400"/>
                    </a:lnTo>
                    <a:lnTo>
                      <a:pt x="558" y="416"/>
                    </a:lnTo>
                    <a:lnTo>
                      <a:pt x="558" y="448"/>
                    </a:lnTo>
                    <a:lnTo>
                      <a:pt x="18" y="448"/>
                    </a:lnTo>
                    <a:lnTo>
                      <a:pt x="0" y="16"/>
                    </a:lnTo>
                    <a:lnTo>
                      <a:pt x="18"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24" name="Freeform 23">
                <a:extLst>
                  <a:ext uri="{FF2B5EF4-FFF2-40B4-BE49-F238E27FC236}">
                    <a16:creationId xmlns:a16="http://schemas.microsoft.com/office/drawing/2014/main" id="{39907472-FB39-45F6-985F-16D4DD9B2767}"/>
                  </a:ext>
                </a:extLst>
              </p:cNvPr>
              <p:cNvSpPr>
                <a:spLocks/>
              </p:cNvSpPr>
              <p:nvPr/>
            </p:nvSpPr>
            <p:spPr bwMode="auto">
              <a:xfrm>
                <a:off x="3573" y="584"/>
                <a:ext cx="559" cy="449"/>
              </a:xfrm>
              <a:custGeom>
                <a:avLst/>
                <a:gdLst/>
                <a:ahLst/>
                <a:cxnLst>
                  <a:cxn ang="0">
                    <a:pos x="18" y="16"/>
                  </a:cxn>
                  <a:cxn ang="0">
                    <a:pos x="18" y="16"/>
                  </a:cxn>
                  <a:cxn ang="0">
                    <a:pos x="36" y="16"/>
                  </a:cxn>
                  <a:cxn ang="0">
                    <a:pos x="72" y="16"/>
                  </a:cxn>
                  <a:cxn ang="0">
                    <a:pos x="90" y="16"/>
                  </a:cxn>
                  <a:cxn ang="0">
                    <a:pos x="108" y="32"/>
                  </a:cxn>
                  <a:cxn ang="0">
                    <a:pos x="126" y="32"/>
                  </a:cxn>
                  <a:cxn ang="0">
                    <a:pos x="162" y="48"/>
                  </a:cxn>
                  <a:cxn ang="0">
                    <a:pos x="180" y="48"/>
                  </a:cxn>
                  <a:cxn ang="0">
                    <a:pos x="216" y="32"/>
                  </a:cxn>
                  <a:cxn ang="0">
                    <a:pos x="234" y="16"/>
                  </a:cxn>
                  <a:cxn ang="0">
                    <a:pos x="270" y="16"/>
                  </a:cxn>
                  <a:cxn ang="0">
                    <a:pos x="288" y="16"/>
                  </a:cxn>
                  <a:cxn ang="0">
                    <a:pos x="324" y="16"/>
                  </a:cxn>
                  <a:cxn ang="0">
                    <a:pos x="342" y="16"/>
                  </a:cxn>
                  <a:cxn ang="0">
                    <a:pos x="360" y="16"/>
                  </a:cxn>
                  <a:cxn ang="0">
                    <a:pos x="378" y="16"/>
                  </a:cxn>
                  <a:cxn ang="0">
                    <a:pos x="396" y="16"/>
                  </a:cxn>
                  <a:cxn ang="0">
                    <a:pos x="414" y="0"/>
                  </a:cxn>
                  <a:cxn ang="0">
                    <a:pos x="432" y="16"/>
                  </a:cxn>
                  <a:cxn ang="0">
                    <a:pos x="432" y="32"/>
                  </a:cxn>
                  <a:cxn ang="0">
                    <a:pos x="450" y="48"/>
                  </a:cxn>
                  <a:cxn ang="0">
                    <a:pos x="450" y="64"/>
                  </a:cxn>
                  <a:cxn ang="0">
                    <a:pos x="450" y="80"/>
                  </a:cxn>
                  <a:cxn ang="0">
                    <a:pos x="468" y="112"/>
                  </a:cxn>
                  <a:cxn ang="0">
                    <a:pos x="468" y="128"/>
                  </a:cxn>
                  <a:cxn ang="0">
                    <a:pos x="468" y="144"/>
                  </a:cxn>
                  <a:cxn ang="0">
                    <a:pos x="468" y="160"/>
                  </a:cxn>
                  <a:cxn ang="0">
                    <a:pos x="468" y="176"/>
                  </a:cxn>
                  <a:cxn ang="0">
                    <a:pos x="450" y="176"/>
                  </a:cxn>
                  <a:cxn ang="0">
                    <a:pos x="450" y="192"/>
                  </a:cxn>
                  <a:cxn ang="0">
                    <a:pos x="432" y="192"/>
                  </a:cxn>
                  <a:cxn ang="0">
                    <a:pos x="414" y="176"/>
                  </a:cxn>
                  <a:cxn ang="0">
                    <a:pos x="414" y="160"/>
                  </a:cxn>
                  <a:cxn ang="0">
                    <a:pos x="396" y="144"/>
                  </a:cxn>
                  <a:cxn ang="0">
                    <a:pos x="378" y="128"/>
                  </a:cxn>
                  <a:cxn ang="0">
                    <a:pos x="360" y="112"/>
                  </a:cxn>
                  <a:cxn ang="0">
                    <a:pos x="342" y="112"/>
                  </a:cxn>
                  <a:cxn ang="0">
                    <a:pos x="342" y="128"/>
                  </a:cxn>
                  <a:cxn ang="0">
                    <a:pos x="342" y="144"/>
                  </a:cxn>
                  <a:cxn ang="0">
                    <a:pos x="360" y="160"/>
                  </a:cxn>
                  <a:cxn ang="0">
                    <a:pos x="378" y="176"/>
                  </a:cxn>
                  <a:cxn ang="0">
                    <a:pos x="396" y="176"/>
                  </a:cxn>
                  <a:cxn ang="0">
                    <a:pos x="396" y="192"/>
                  </a:cxn>
                  <a:cxn ang="0">
                    <a:pos x="414" y="192"/>
                  </a:cxn>
                  <a:cxn ang="0">
                    <a:pos x="414" y="208"/>
                  </a:cxn>
                  <a:cxn ang="0">
                    <a:pos x="432" y="224"/>
                  </a:cxn>
                  <a:cxn ang="0">
                    <a:pos x="450" y="256"/>
                  </a:cxn>
                  <a:cxn ang="0">
                    <a:pos x="468" y="272"/>
                  </a:cxn>
                  <a:cxn ang="0">
                    <a:pos x="504" y="336"/>
                  </a:cxn>
                  <a:cxn ang="0">
                    <a:pos x="504" y="352"/>
                  </a:cxn>
                  <a:cxn ang="0">
                    <a:pos x="540" y="368"/>
                  </a:cxn>
                  <a:cxn ang="0">
                    <a:pos x="540" y="384"/>
                  </a:cxn>
                  <a:cxn ang="0">
                    <a:pos x="558" y="400"/>
                  </a:cxn>
                  <a:cxn ang="0">
                    <a:pos x="558" y="416"/>
                  </a:cxn>
                  <a:cxn ang="0">
                    <a:pos x="558" y="448"/>
                  </a:cxn>
                  <a:cxn ang="0">
                    <a:pos x="18" y="448"/>
                  </a:cxn>
                  <a:cxn ang="0">
                    <a:pos x="0" y="16"/>
                  </a:cxn>
                  <a:cxn ang="0">
                    <a:pos x="18" y="16"/>
                  </a:cxn>
                </a:cxnLst>
                <a:rect l="0" t="0" r="r" b="b"/>
                <a:pathLst>
                  <a:path w="559" h="449">
                    <a:moveTo>
                      <a:pt x="18" y="16"/>
                    </a:moveTo>
                    <a:lnTo>
                      <a:pt x="18" y="16"/>
                    </a:lnTo>
                    <a:lnTo>
                      <a:pt x="36" y="16"/>
                    </a:lnTo>
                    <a:lnTo>
                      <a:pt x="72" y="16"/>
                    </a:lnTo>
                    <a:lnTo>
                      <a:pt x="90" y="16"/>
                    </a:lnTo>
                    <a:lnTo>
                      <a:pt x="108" y="32"/>
                    </a:lnTo>
                    <a:lnTo>
                      <a:pt x="126" y="32"/>
                    </a:lnTo>
                    <a:lnTo>
                      <a:pt x="162" y="48"/>
                    </a:lnTo>
                    <a:lnTo>
                      <a:pt x="180" y="48"/>
                    </a:lnTo>
                    <a:lnTo>
                      <a:pt x="216" y="32"/>
                    </a:lnTo>
                    <a:lnTo>
                      <a:pt x="234" y="16"/>
                    </a:lnTo>
                    <a:lnTo>
                      <a:pt x="270" y="16"/>
                    </a:lnTo>
                    <a:lnTo>
                      <a:pt x="288" y="16"/>
                    </a:lnTo>
                    <a:lnTo>
                      <a:pt x="324" y="16"/>
                    </a:lnTo>
                    <a:lnTo>
                      <a:pt x="342" y="16"/>
                    </a:lnTo>
                    <a:lnTo>
                      <a:pt x="360" y="16"/>
                    </a:lnTo>
                    <a:lnTo>
                      <a:pt x="378" y="16"/>
                    </a:lnTo>
                    <a:lnTo>
                      <a:pt x="396" y="16"/>
                    </a:lnTo>
                    <a:lnTo>
                      <a:pt x="414" y="0"/>
                    </a:lnTo>
                    <a:lnTo>
                      <a:pt x="432" y="16"/>
                    </a:lnTo>
                    <a:lnTo>
                      <a:pt x="432" y="32"/>
                    </a:lnTo>
                    <a:lnTo>
                      <a:pt x="450" y="48"/>
                    </a:lnTo>
                    <a:lnTo>
                      <a:pt x="450" y="64"/>
                    </a:lnTo>
                    <a:lnTo>
                      <a:pt x="450" y="80"/>
                    </a:lnTo>
                    <a:lnTo>
                      <a:pt x="468" y="112"/>
                    </a:lnTo>
                    <a:lnTo>
                      <a:pt x="468" y="128"/>
                    </a:lnTo>
                    <a:lnTo>
                      <a:pt x="468" y="144"/>
                    </a:lnTo>
                    <a:lnTo>
                      <a:pt x="468" y="160"/>
                    </a:lnTo>
                    <a:lnTo>
                      <a:pt x="468" y="176"/>
                    </a:lnTo>
                    <a:lnTo>
                      <a:pt x="450" y="176"/>
                    </a:lnTo>
                    <a:lnTo>
                      <a:pt x="450" y="192"/>
                    </a:lnTo>
                    <a:lnTo>
                      <a:pt x="432" y="192"/>
                    </a:lnTo>
                    <a:lnTo>
                      <a:pt x="414" y="176"/>
                    </a:lnTo>
                    <a:lnTo>
                      <a:pt x="414" y="160"/>
                    </a:lnTo>
                    <a:lnTo>
                      <a:pt x="396" y="144"/>
                    </a:lnTo>
                    <a:lnTo>
                      <a:pt x="378" y="128"/>
                    </a:lnTo>
                    <a:lnTo>
                      <a:pt x="360" y="112"/>
                    </a:lnTo>
                    <a:lnTo>
                      <a:pt x="342" y="112"/>
                    </a:lnTo>
                    <a:lnTo>
                      <a:pt x="342" y="128"/>
                    </a:lnTo>
                    <a:lnTo>
                      <a:pt x="342" y="144"/>
                    </a:lnTo>
                    <a:lnTo>
                      <a:pt x="360" y="160"/>
                    </a:lnTo>
                    <a:lnTo>
                      <a:pt x="378" y="176"/>
                    </a:lnTo>
                    <a:lnTo>
                      <a:pt x="396" y="176"/>
                    </a:lnTo>
                    <a:lnTo>
                      <a:pt x="396" y="192"/>
                    </a:lnTo>
                    <a:lnTo>
                      <a:pt x="414" y="192"/>
                    </a:lnTo>
                    <a:lnTo>
                      <a:pt x="414" y="208"/>
                    </a:lnTo>
                    <a:lnTo>
                      <a:pt x="432" y="224"/>
                    </a:lnTo>
                    <a:lnTo>
                      <a:pt x="450" y="256"/>
                    </a:lnTo>
                    <a:lnTo>
                      <a:pt x="468" y="272"/>
                    </a:lnTo>
                    <a:lnTo>
                      <a:pt x="504" y="336"/>
                    </a:lnTo>
                    <a:lnTo>
                      <a:pt x="504" y="352"/>
                    </a:lnTo>
                    <a:lnTo>
                      <a:pt x="540" y="368"/>
                    </a:lnTo>
                    <a:lnTo>
                      <a:pt x="540" y="384"/>
                    </a:lnTo>
                    <a:lnTo>
                      <a:pt x="558" y="400"/>
                    </a:lnTo>
                    <a:lnTo>
                      <a:pt x="558" y="416"/>
                    </a:lnTo>
                    <a:lnTo>
                      <a:pt x="558" y="448"/>
                    </a:lnTo>
                    <a:lnTo>
                      <a:pt x="18" y="448"/>
                    </a:lnTo>
                    <a:lnTo>
                      <a:pt x="0" y="16"/>
                    </a:lnTo>
                    <a:lnTo>
                      <a:pt x="18"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12" name="Group 24">
              <a:extLst>
                <a:ext uri="{FF2B5EF4-FFF2-40B4-BE49-F238E27FC236}">
                  <a16:creationId xmlns:a16="http://schemas.microsoft.com/office/drawing/2014/main" id="{3D34C2A9-484E-4027-B79D-6DBEA22BC285}"/>
                </a:ext>
              </a:extLst>
            </p:cNvPr>
            <p:cNvGrpSpPr>
              <a:grpSpLocks/>
            </p:cNvGrpSpPr>
            <p:nvPr/>
          </p:nvGrpSpPr>
          <p:grpSpPr bwMode="auto">
            <a:xfrm>
              <a:off x="3444519" y="2180475"/>
              <a:ext cx="1163237" cy="1368223"/>
              <a:chOff x="3501" y="1032"/>
              <a:chExt cx="829" cy="937"/>
            </a:xfrm>
            <a:solidFill>
              <a:sysClr val="window" lastClr="FFFFFF">
                <a:lumMod val="95000"/>
              </a:sysClr>
            </a:solidFill>
          </p:grpSpPr>
          <p:sp>
            <p:nvSpPr>
              <p:cNvPr id="121" name="Freeform 25">
                <a:extLst>
                  <a:ext uri="{FF2B5EF4-FFF2-40B4-BE49-F238E27FC236}">
                    <a16:creationId xmlns:a16="http://schemas.microsoft.com/office/drawing/2014/main" id="{DB85403F-56B1-4381-82B5-DED28E7D9A4F}"/>
                  </a:ext>
                </a:extLst>
              </p:cNvPr>
              <p:cNvSpPr>
                <a:spLocks/>
              </p:cNvSpPr>
              <p:nvPr/>
            </p:nvSpPr>
            <p:spPr bwMode="auto">
              <a:xfrm>
                <a:off x="3501" y="1032"/>
                <a:ext cx="829" cy="937"/>
              </a:xfrm>
              <a:custGeom>
                <a:avLst/>
                <a:gdLst>
                  <a:gd name="T0" fmla="*/ 36 w 829"/>
                  <a:gd name="T1" fmla="*/ 584 h 937"/>
                  <a:gd name="T2" fmla="*/ 0 w 829"/>
                  <a:gd name="T3" fmla="*/ 520 h 937"/>
                  <a:gd name="T4" fmla="*/ 0 w 829"/>
                  <a:gd name="T5" fmla="*/ 488 h 937"/>
                  <a:gd name="T6" fmla="*/ 0 w 829"/>
                  <a:gd name="T7" fmla="*/ 456 h 937"/>
                  <a:gd name="T8" fmla="*/ 18 w 829"/>
                  <a:gd name="T9" fmla="*/ 440 h 937"/>
                  <a:gd name="T10" fmla="*/ 36 w 829"/>
                  <a:gd name="T11" fmla="*/ 424 h 937"/>
                  <a:gd name="T12" fmla="*/ 36 w 829"/>
                  <a:gd name="T13" fmla="*/ 392 h 937"/>
                  <a:gd name="T14" fmla="*/ 54 w 829"/>
                  <a:gd name="T15" fmla="*/ 360 h 937"/>
                  <a:gd name="T16" fmla="*/ 72 w 829"/>
                  <a:gd name="T17" fmla="*/ 176 h 937"/>
                  <a:gd name="T18" fmla="*/ 90 w 829"/>
                  <a:gd name="T19" fmla="*/ 0 h 937"/>
                  <a:gd name="T20" fmla="*/ 648 w 829"/>
                  <a:gd name="T21" fmla="*/ 0 h 937"/>
                  <a:gd name="T22" fmla="*/ 684 w 829"/>
                  <a:gd name="T23" fmla="*/ 16 h 937"/>
                  <a:gd name="T24" fmla="*/ 720 w 829"/>
                  <a:gd name="T25" fmla="*/ 48 h 937"/>
                  <a:gd name="T26" fmla="*/ 720 w 829"/>
                  <a:gd name="T27" fmla="*/ 112 h 937"/>
                  <a:gd name="T28" fmla="*/ 738 w 829"/>
                  <a:gd name="T29" fmla="*/ 160 h 937"/>
                  <a:gd name="T30" fmla="*/ 756 w 829"/>
                  <a:gd name="T31" fmla="*/ 176 h 937"/>
                  <a:gd name="T32" fmla="*/ 810 w 829"/>
                  <a:gd name="T33" fmla="*/ 208 h 937"/>
                  <a:gd name="T34" fmla="*/ 810 w 829"/>
                  <a:gd name="T35" fmla="*/ 256 h 937"/>
                  <a:gd name="T36" fmla="*/ 792 w 829"/>
                  <a:gd name="T37" fmla="*/ 296 h 937"/>
                  <a:gd name="T38" fmla="*/ 756 w 829"/>
                  <a:gd name="T39" fmla="*/ 328 h 937"/>
                  <a:gd name="T40" fmla="*/ 738 w 829"/>
                  <a:gd name="T41" fmla="*/ 360 h 937"/>
                  <a:gd name="T42" fmla="*/ 774 w 829"/>
                  <a:gd name="T43" fmla="*/ 408 h 937"/>
                  <a:gd name="T44" fmla="*/ 774 w 829"/>
                  <a:gd name="T45" fmla="*/ 456 h 937"/>
                  <a:gd name="T46" fmla="*/ 702 w 829"/>
                  <a:gd name="T47" fmla="*/ 552 h 937"/>
                  <a:gd name="T48" fmla="*/ 666 w 829"/>
                  <a:gd name="T49" fmla="*/ 616 h 937"/>
                  <a:gd name="T50" fmla="*/ 666 w 829"/>
                  <a:gd name="T51" fmla="*/ 648 h 937"/>
                  <a:gd name="T52" fmla="*/ 648 w 829"/>
                  <a:gd name="T53" fmla="*/ 696 h 937"/>
                  <a:gd name="T54" fmla="*/ 630 w 829"/>
                  <a:gd name="T55" fmla="*/ 728 h 937"/>
                  <a:gd name="T56" fmla="*/ 648 w 829"/>
                  <a:gd name="T57" fmla="*/ 760 h 937"/>
                  <a:gd name="T58" fmla="*/ 666 w 829"/>
                  <a:gd name="T59" fmla="*/ 776 h 937"/>
                  <a:gd name="T60" fmla="*/ 702 w 829"/>
                  <a:gd name="T61" fmla="*/ 776 h 937"/>
                  <a:gd name="T62" fmla="*/ 720 w 829"/>
                  <a:gd name="T63" fmla="*/ 792 h 937"/>
                  <a:gd name="T64" fmla="*/ 738 w 829"/>
                  <a:gd name="T65" fmla="*/ 824 h 937"/>
                  <a:gd name="T66" fmla="*/ 774 w 829"/>
                  <a:gd name="T67" fmla="*/ 840 h 937"/>
                  <a:gd name="T68" fmla="*/ 792 w 829"/>
                  <a:gd name="T69" fmla="*/ 872 h 937"/>
                  <a:gd name="T70" fmla="*/ 774 w 829"/>
                  <a:gd name="T71" fmla="*/ 888 h 937"/>
                  <a:gd name="T72" fmla="*/ 738 w 829"/>
                  <a:gd name="T73" fmla="*/ 872 h 937"/>
                  <a:gd name="T74" fmla="*/ 702 w 829"/>
                  <a:gd name="T75" fmla="*/ 888 h 937"/>
                  <a:gd name="T76" fmla="*/ 648 w 829"/>
                  <a:gd name="T77" fmla="*/ 904 h 937"/>
                  <a:gd name="T78" fmla="*/ 594 w 829"/>
                  <a:gd name="T79" fmla="*/ 920 h 937"/>
                  <a:gd name="T80" fmla="*/ 558 w 829"/>
                  <a:gd name="T81" fmla="*/ 936 h 937"/>
                  <a:gd name="T82" fmla="*/ 522 w 829"/>
                  <a:gd name="T83" fmla="*/ 936 h 937"/>
                  <a:gd name="T84" fmla="*/ 486 w 829"/>
                  <a:gd name="T85" fmla="*/ 920 h 937"/>
                  <a:gd name="T86" fmla="*/ 450 w 829"/>
                  <a:gd name="T87" fmla="*/ 888 h 937"/>
                  <a:gd name="T88" fmla="*/ 414 w 829"/>
                  <a:gd name="T89" fmla="*/ 872 h 937"/>
                  <a:gd name="T90" fmla="*/ 378 w 829"/>
                  <a:gd name="T91" fmla="*/ 888 h 937"/>
                  <a:gd name="T92" fmla="*/ 342 w 829"/>
                  <a:gd name="T93" fmla="*/ 888 h 937"/>
                  <a:gd name="T94" fmla="*/ 324 w 829"/>
                  <a:gd name="T95" fmla="*/ 856 h 937"/>
                  <a:gd name="T96" fmla="*/ 288 w 829"/>
                  <a:gd name="T97" fmla="*/ 824 h 937"/>
                  <a:gd name="T98" fmla="*/ 288 w 829"/>
                  <a:gd name="T99" fmla="*/ 792 h 937"/>
                  <a:gd name="T100" fmla="*/ 252 w 829"/>
                  <a:gd name="T101" fmla="*/ 792 h 937"/>
                  <a:gd name="T102" fmla="*/ 234 w 829"/>
                  <a:gd name="T103" fmla="*/ 776 h 937"/>
                  <a:gd name="T104" fmla="*/ 216 w 829"/>
                  <a:gd name="T105" fmla="*/ 760 h 937"/>
                  <a:gd name="T106" fmla="*/ 198 w 829"/>
                  <a:gd name="T107" fmla="*/ 744 h 937"/>
                  <a:gd name="T108" fmla="*/ 144 w 829"/>
                  <a:gd name="T109" fmla="*/ 728 h 937"/>
                  <a:gd name="T110" fmla="*/ 144 w 829"/>
                  <a:gd name="T111" fmla="*/ 696 h 937"/>
                  <a:gd name="T112" fmla="*/ 126 w 829"/>
                  <a:gd name="T113" fmla="*/ 664 h 937"/>
                  <a:gd name="T114" fmla="*/ 90 w 829"/>
                  <a:gd name="T115" fmla="*/ 664 h 937"/>
                  <a:gd name="T116" fmla="*/ 90 w 829"/>
                  <a:gd name="T117" fmla="*/ 632 h 937"/>
                  <a:gd name="T118" fmla="*/ 72 w 829"/>
                  <a:gd name="T119" fmla="*/ 616 h 9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9"/>
                  <a:gd name="T181" fmla="*/ 0 h 937"/>
                  <a:gd name="T182" fmla="*/ 829 w 829"/>
                  <a:gd name="T183" fmla="*/ 937 h 9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9" h="937">
                    <a:moveTo>
                      <a:pt x="72" y="616"/>
                    </a:moveTo>
                    <a:lnTo>
                      <a:pt x="36" y="584"/>
                    </a:lnTo>
                    <a:lnTo>
                      <a:pt x="0" y="536"/>
                    </a:lnTo>
                    <a:lnTo>
                      <a:pt x="0" y="520"/>
                    </a:lnTo>
                    <a:lnTo>
                      <a:pt x="0" y="504"/>
                    </a:lnTo>
                    <a:lnTo>
                      <a:pt x="0" y="488"/>
                    </a:lnTo>
                    <a:lnTo>
                      <a:pt x="0" y="472"/>
                    </a:lnTo>
                    <a:lnTo>
                      <a:pt x="0" y="456"/>
                    </a:lnTo>
                    <a:lnTo>
                      <a:pt x="0" y="440"/>
                    </a:lnTo>
                    <a:lnTo>
                      <a:pt x="18" y="440"/>
                    </a:lnTo>
                    <a:lnTo>
                      <a:pt x="36" y="440"/>
                    </a:lnTo>
                    <a:lnTo>
                      <a:pt x="36" y="424"/>
                    </a:lnTo>
                    <a:lnTo>
                      <a:pt x="36" y="408"/>
                    </a:lnTo>
                    <a:lnTo>
                      <a:pt x="36" y="392"/>
                    </a:lnTo>
                    <a:lnTo>
                      <a:pt x="54" y="376"/>
                    </a:lnTo>
                    <a:lnTo>
                      <a:pt x="54" y="360"/>
                    </a:lnTo>
                    <a:lnTo>
                      <a:pt x="72" y="360"/>
                    </a:lnTo>
                    <a:lnTo>
                      <a:pt x="72" y="176"/>
                    </a:lnTo>
                    <a:lnTo>
                      <a:pt x="90" y="176"/>
                    </a:lnTo>
                    <a:lnTo>
                      <a:pt x="90" y="0"/>
                    </a:lnTo>
                    <a:lnTo>
                      <a:pt x="630" y="0"/>
                    </a:lnTo>
                    <a:lnTo>
                      <a:pt x="648" y="0"/>
                    </a:lnTo>
                    <a:lnTo>
                      <a:pt x="666" y="0"/>
                    </a:lnTo>
                    <a:lnTo>
                      <a:pt x="684" y="16"/>
                    </a:lnTo>
                    <a:lnTo>
                      <a:pt x="702" y="32"/>
                    </a:lnTo>
                    <a:lnTo>
                      <a:pt x="720" y="48"/>
                    </a:lnTo>
                    <a:lnTo>
                      <a:pt x="720" y="80"/>
                    </a:lnTo>
                    <a:lnTo>
                      <a:pt x="720" y="112"/>
                    </a:lnTo>
                    <a:lnTo>
                      <a:pt x="738" y="128"/>
                    </a:lnTo>
                    <a:lnTo>
                      <a:pt x="738" y="160"/>
                    </a:lnTo>
                    <a:lnTo>
                      <a:pt x="738" y="176"/>
                    </a:lnTo>
                    <a:lnTo>
                      <a:pt x="756" y="176"/>
                    </a:lnTo>
                    <a:lnTo>
                      <a:pt x="774" y="192"/>
                    </a:lnTo>
                    <a:lnTo>
                      <a:pt x="810" y="208"/>
                    </a:lnTo>
                    <a:lnTo>
                      <a:pt x="828" y="224"/>
                    </a:lnTo>
                    <a:lnTo>
                      <a:pt x="810" y="256"/>
                    </a:lnTo>
                    <a:lnTo>
                      <a:pt x="792" y="272"/>
                    </a:lnTo>
                    <a:lnTo>
                      <a:pt x="792" y="296"/>
                    </a:lnTo>
                    <a:lnTo>
                      <a:pt x="774" y="312"/>
                    </a:lnTo>
                    <a:lnTo>
                      <a:pt x="756" y="328"/>
                    </a:lnTo>
                    <a:lnTo>
                      <a:pt x="738" y="344"/>
                    </a:lnTo>
                    <a:lnTo>
                      <a:pt x="738" y="360"/>
                    </a:lnTo>
                    <a:lnTo>
                      <a:pt x="756" y="392"/>
                    </a:lnTo>
                    <a:lnTo>
                      <a:pt x="774" y="408"/>
                    </a:lnTo>
                    <a:lnTo>
                      <a:pt x="774" y="424"/>
                    </a:lnTo>
                    <a:lnTo>
                      <a:pt x="774" y="456"/>
                    </a:lnTo>
                    <a:lnTo>
                      <a:pt x="738" y="504"/>
                    </a:lnTo>
                    <a:lnTo>
                      <a:pt x="702" y="552"/>
                    </a:lnTo>
                    <a:lnTo>
                      <a:pt x="684" y="600"/>
                    </a:lnTo>
                    <a:lnTo>
                      <a:pt x="666" y="616"/>
                    </a:lnTo>
                    <a:lnTo>
                      <a:pt x="666" y="632"/>
                    </a:lnTo>
                    <a:lnTo>
                      <a:pt x="666" y="648"/>
                    </a:lnTo>
                    <a:lnTo>
                      <a:pt x="666" y="664"/>
                    </a:lnTo>
                    <a:lnTo>
                      <a:pt x="648" y="696"/>
                    </a:lnTo>
                    <a:lnTo>
                      <a:pt x="648" y="712"/>
                    </a:lnTo>
                    <a:lnTo>
                      <a:pt x="630" y="728"/>
                    </a:lnTo>
                    <a:lnTo>
                      <a:pt x="630" y="744"/>
                    </a:lnTo>
                    <a:lnTo>
                      <a:pt x="648" y="760"/>
                    </a:lnTo>
                    <a:lnTo>
                      <a:pt x="648" y="776"/>
                    </a:lnTo>
                    <a:lnTo>
                      <a:pt x="666" y="776"/>
                    </a:lnTo>
                    <a:lnTo>
                      <a:pt x="684" y="776"/>
                    </a:lnTo>
                    <a:lnTo>
                      <a:pt x="702" y="776"/>
                    </a:lnTo>
                    <a:lnTo>
                      <a:pt x="720" y="776"/>
                    </a:lnTo>
                    <a:lnTo>
                      <a:pt x="720" y="792"/>
                    </a:lnTo>
                    <a:lnTo>
                      <a:pt x="720" y="808"/>
                    </a:lnTo>
                    <a:lnTo>
                      <a:pt x="738" y="824"/>
                    </a:lnTo>
                    <a:lnTo>
                      <a:pt x="756" y="824"/>
                    </a:lnTo>
                    <a:lnTo>
                      <a:pt x="774" y="840"/>
                    </a:lnTo>
                    <a:lnTo>
                      <a:pt x="774" y="872"/>
                    </a:lnTo>
                    <a:lnTo>
                      <a:pt x="792" y="872"/>
                    </a:lnTo>
                    <a:lnTo>
                      <a:pt x="792" y="888"/>
                    </a:lnTo>
                    <a:lnTo>
                      <a:pt x="774" y="888"/>
                    </a:lnTo>
                    <a:lnTo>
                      <a:pt x="756" y="888"/>
                    </a:lnTo>
                    <a:lnTo>
                      <a:pt x="738" y="872"/>
                    </a:lnTo>
                    <a:lnTo>
                      <a:pt x="720" y="888"/>
                    </a:lnTo>
                    <a:lnTo>
                      <a:pt x="702" y="888"/>
                    </a:lnTo>
                    <a:lnTo>
                      <a:pt x="684" y="888"/>
                    </a:lnTo>
                    <a:lnTo>
                      <a:pt x="648" y="904"/>
                    </a:lnTo>
                    <a:lnTo>
                      <a:pt x="612" y="920"/>
                    </a:lnTo>
                    <a:lnTo>
                      <a:pt x="594" y="920"/>
                    </a:lnTo>
                    <a:lnTo>
                      <a:pt x="576" y="936"/>
                    </a:lnTo>
                    <a:lnTo>
                      <a:pt x="558" y="936"/>
                    </a:lnTo>
                    <a:lnTo>
                      <a:pt x="540" y="936"/>
                    </a:lnTo>
                    <a:lnTo>
                      <a:pt x="522" y="936"/>
                    </a:lnTo>
                    <a:lnTo>
                      <a:pt x="504" y="920"/>
                    </a:lnTo>
                    <a:lnTo>
                      <a:pt x="486" y="920"/>
                    </a:lnTo>
                    <a:lnTo>
                      <a:pt x="468" y="904"/>
                    </a:lnTo>
                    <a:lnTo>
                      <a:pt x="450" y="888"/>
                    </a:lnTo>
                    <a:lnTo>
                      <a:pt x="432" y="888"/>
                    </a:lnTo>
                    <a:lnTo>
                      <a:pt x="414" y="872"/>
                    </a:lnTo>
                    <a:lnTo>
                      <a:pt x="396" y="888"/>
                    </a:lnTo>
                    <a:lnTo>
                      <a:pt x="378" y="888"/>
                    </a:lnTo>
                    <a:lnTo>
                      <a:pt x="360" y="888"/>
                    </a:lnTo>
                    <a:lnTo>
                      <a:pt x="342" y="888"/>
                    </a:lnTo>
                    <a:lnTo>
                      <a:pt x="342" y="872"/>
                    </a:lnTo>
                    <a:lnTo>
                      <a:pt x="324" y="856"/>
                    </a:lnTo>
                    <a:lnTo>
                      <a:pt x="306" y="840"/>
                    </a:lnTo>
                    <a:lnTo>
                      <a:pt x="288" y="824"/>
                    </a:lnTo>
                    <a:lnTo>
                      <a:pt x="288" y="808"/>
                    </a:lnTo>
                    <a:lnTo>
                      <a:pt x="288" y="792"/>
                    </a:lnTo>
                    <a:lnTo>
                      <a:pt x="270" y="792"/>
                    </a:lnTo>
                    <a:lnTo>
                      <a:pt x="252" y="792"/>
                    </a:lnTo>
                    <a:lnTo>
                      <a:pt x="234" y="792"/>
                    </a:lnTo>
                    <a:lnTo>
                      <a:pt x="234" y="776"/>
                    </a:lnTo>
                    <a:lnTo>
                      <a:pt x="216" y="776"/>
                    </a:lnTo>
                    <a:lnTo>
                      <a:pt x="216" y="760"/>
                    </a:lnTo>
                    <a:lnTo>
                      <a:pt x="216" y="744"/>
                    </a:lnTo>
                    <a:lnTo>
                      <a:pt x="198" y="744"/>
                    </a:lnTo>
                    <a:lnTo>
                      <a:pt x="162" y="728"/>
                    </a:lnTo>
                    <a:lnTo>
                      <a:pt x="144" y="728"/>
                    </a:lnTo>
                    <a:lnTo>
                      <a:pt x="144" y="712"/>
                    </a:lnTo>
                    <a:lnTo>
                      <a:pt x="144" y="696"/>
                    </a:lnTo>
                    <a:lnTo>
                      <a:pt x="144" y="664"/>
                    </a:lnTo>
                    <a:lnTo>
                      <a:pt x="126" y="664"/>
                    </a:lnTo>
                    <a:lnTo>
                      <a:pt x="108" y="664"/>
                    </a:lnTo>
                    <a:lnTo>
                      <a:pt x="90" y="664"/>
                    </a:lnTo>
                    <a:lnTo>
                      <a:pt x="90" y="648"/>
                    </a:lnTo>
                    <a:lnTo>
                      <a:pt x="90" y="632"/>
                    </a:lnTo>
                    <a:lnTo>
                      <a:pt x="90" y="616"/>
                    </a:lnTo>
                    <a:lnTo>
                      <a:pt x="72" y="61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22" name="Freeform 26">
                <a:extLst>
                  <a:ext uri="{FF2B5EF4-FFF2-40B4-BE49-F238E27FC236}">
                    <a16:creationId xmlns:a16="http://schemas.microsoft.com/office/drawing/2014/main" id="{E8B1191C-A618-4801-912B-27EF1048824F}"/>
                  </a:ext>
                </a:extLst>
              </p:cNvPr>
              <p:cNvSpPr>
                <a:spLocks/>
              </p:cNvSpPr>
              <p:nvPr/>
            </p:nvSpPr>
            <p:spPr bwMode="auto">
              <a:xfrm>
                <a:off x="3501" y="1032"/>
                <a:ext cx="829" cy="937"/>
              </a:xfrm>
              <a:custGeom>
                <a:avLst/>
                <a:gdLst>
                  <a:gd name="T0" fmla="*/ 36 w 829"/>
                  <a:gd name="T1" fmla="*/ 584 h 937"/>
                  <a:gd name="T2" fmla="*/ 0 w 829"/>
                  <a:gd name="T3" fmla="*/ 520 h 937"/>
                  <a:gd name="T4" fmla="*/ 0 w 829"/>
                  <a:gd name="T5" fmla="*/ 488 h 937"/>
                  <a:gd name="T6" fmla="*/ 0 w 829"/>
                  <a:gd name="T7" fmla="*/ 456 h 937"/>
                  <a:gd name="T8" fmla="*/ 18 w 829"/>
                  <a:gd name="T9" fmla="*/ 440 h 937"/>
                  <a:gd name="T10" fmla="*/ 36 w 829"/>
                  <a:gd name="T11" fmla="*/ 424 h 937"/>
                  <a:gd name="T12" fmla="*/ 36 w 829"/>
                  <a:gd name="T13" fmla="*/ 392 h 937"/>
                  <a:gd name="T14" fmla="*/ 54 w 829"/>
                  <a:gd name="T15" fmla="*/ 360 h 937"/>
                  <a:gd name="T16" fmla="*/ 72 w 829"/>
                  <a:gd name="T17" fmla="*/ 176 h 937"/>
                  <a:gd name="T18" fmla="*/ 90 w 829"/>
                  <a:gd name="T19" fmla="*/ 0 h 937"/>
                  <a:gd name="T20" fmla="*/ 648 w 829"/>
                  <a:gd name="T21" fmla="*/ 0 h 937"/>
                  <a:gd name="T22" fmla="*/ 684 w 829"/>
                  <a:gd name="T23" fmla="*/ 16 h 937"/>
                  <a:gd name="T24" fmla="*/ 720 w 829"/>
                  <a:gd name="T25" fmla="*/ 48 h 937"/>
                  <a:gd name="T26" fmla="*/ 720 w 829"/>
                  <a:gd name="T27" fmla="*/ 112 h 937"/>
                  <a:gd name="T28" fmla="*/ 738 w 829"/>
                  <a:gd name="T29" fmla="*/ 160 h 937"/>
                  <a:gd name="T30" fmla="*/ 756 w 829"/>
                  <a:gd name="T31" fmla="*/ 176 h 937"/>
                  <a:gd name="T32" fmla="*/ 810 w 829"/>
                  <a:gd name="T33" fmla="*/ 208 h 937"/>
                  <a:gd name="T34" fmla="*/ 810 w 829"/>
                  <a:gd name="T35" fmla="*/ 256 h 937"/>
                  <a:gd name="T36" fmla="*/ 792 w 829"/>
                  <a:gd name="T37" fmla="*/ 296 h 937"/>
                  <a:gd name="T38" fmla="*/ 756 w 829"/>
                  <a:gd name="T39" fmla="*/ 328 h 937"/>
                  <a:gd name="T40" fmla="*/ 738 w 829"/>
                  <a:gd name="T41" fmla="*/ 360 h 937"/>
                  <a:gd name="T42" fmla="*/ 774 w 829"/>
                  <a:gd name="T43" fmla="*/ 408 h 937"/>
                  <a:gd name="T44" fmla="*/ 774 w 829"/>
                  <a:gd name="T45" fmla="*/ 456 h 937"/>
                  <a:gd name="T46" fmla="*/ 702 w 829"/>
                  <a:gd name="T47" fmla="*/ 552 h 937"/>
                  <a:gd name="T48" fmla="*/ 666 w 829"/>
                  <a:gd name="T49" fmla="*/ 616 h 937"/>
                  <a:gd name="T50" fmla="*/ 666 w 829"/>
                  <a:gd name="T51" fmla="*/ 648 h 937"/>
                  <a:gd name="T52" fmla="*/ 648 w 829"/>
                  <a:gd name="T53" fmla="*/ 696 h 937"/>
                  <a:gd name="T54" fmla="*/ 630 w 829"/>
                  <a:gd name="T55" fmla="*/ 728 h 937"/>
                  <a:gd name="T56" fmla="*/ 648 w 829"/>
                  <a:gd name="T57" fmla="*/ 760 h 937"/>
                  <a:gd name="T58" fmla="*/ 666 w 829"/>
                  <a:gd name="T59" fmla="*/ 776 h 937"/>
                  <a:gd name="T60" fmla="*/ 702 w 829"/>
                  <a:gd name="T61" fmla="*/ 776 h 937"/>
                  <a:gd name="T62" fmla="*/ 720 w 829"/>
                  <a:gd name="T63" fmla="*/ 792 h 937"/>
                  <a:gd name="T64" fmla="*/ 738 w 829"/>
                  <a:gd name="T65" fmla="*/ 824 h 937"/>
                  <a:gd name="T66" fmla="*/ 774 w 829"/>
                  <a:gd name="T67" fmla="*/ 840 h 937"/>
                  <a:gd name="T68" fmla="*/ 792 w 829"/>
                  <a:gd name="T69" fmla="*/ 872 h 937"/>
                  <a:gd name="T70" fmla="*/ 774 w 829"/>
                  <a:gd name="T71" fmla="*/ 888 h 937"/>
                  <a:gd name="T72" fmla="*/ 738 w 829"/>
                  <a:gd name="T73" fmla="*/ 872 h 937"/>
                  <a:gd name="T74" fmla="*/ 702 w 829"/>
                  <a:gd name="T75" fmla="*/ 888 h 937"/>
                  <a:gd name="T76" fmla="*/ 648 w 829"/>
                  <a:gd name="T77" fmla="*/ 904 h 937"/>
                  <a:gd name="T78" fmla="*/ 594 w 829"/>
                  <a:gd name="T79" fmla="*/ 920 h 937"/>
                  <a:gd name="T80" fmla="*/ 558 w 829"/>
                  <a:gd name="T81" fmla="*/ 936 h 937"/>
                  <a:gd name="T82" fmla="*/ 522 w 829"/>
                  <a:gd name="T83" fmla="*/ 936 h 937"/>
                  <a:gd name="T84" fmla="*/ 486 w 829"/>
                  <a:gd name="T85" fmla="*/ 920 h 937"/>
                  <a:gd name="T86" fmla="*/ 450 w 829"/>
                  <a:gd name="T87" fmla="*/ 888 h 937"/>
                  <a:gd name="T88" fmla="*/ 414 w 829"/>
                  <a:gd name="T89" fmla="*/ 872 h 937"/>
                  <a:gd name="T90" fmla="*/ 378 w 829"/>
                  <a:gd name="T91" fmla="*/ 888 h 937"/>
                  <a:gd name="T92" fmla="*/ 342 w 829"/>
                  <a:gd name="T93" fmla="*/ 888 h 937"/>
                  <a:gd name="T94" fmla="*/ 324 w 829"/>
                  <a:gd name="T95" fmla="*/ 856 h 937"/>
                  <a:gd name="T96" fmla="*/ 288 w 829"/>
                  <a:gd name="T97" fmla="*/ 824 h 937"/>
                  <a:gd name="T98" fmla="*/ 288 w 829"/>
                  <a:gd name="T99" fmla="*/ 792 h 937"/>
                  <a:gd name="T100" fmla="*/ 252 w 829"/>
                  <a:gd name="T101" fmla="*/ 792 h 937"/>
                  <a:gd name="T102" fmla="*/ 234 w 829"/>
                  <a:gd name="T103" fmla="*/ 776 h 937"/>
                  <a:gd name="T104" fmla="*/ 216 w 829"/>
                  <a:gd name="T105" fmla="*/ 760 h 937"/>
                  <a:gd name="T106" fmla="*/ 198 w 829"/>
                  <a:gd name="T107" fmla="*/ 744 h 937"/>
                  <a:gd name="T108" fmla="*/ 144 w 829"/>
                  <a:gd name="T109" fmla="*/ 728 h 937"/>
                  <a:gd name="T110" fmla="*/ 144 w 829"/>
                  <a:gd name="T111" fmla="*/ 696 h 937"/>
                  <a:gd name="T112" fmla="*/ 126 w 829"/>
                  <a:gd name="T113" fmla="*/ 664 h 937"/>
                  <a:gd name="T114" fmla="*/ 90 w 829"/>
                  <a:gd name="T115" fmla="*/ 664 h 937"/>
                  <a:gd name="T116" fmla="*/ 90 w 829"/>
                  <a:gd name="T117" fmla="*/ 632 h 937"/>
                  <a:gd name="T118" fmla="*/ 72 w 829"/>
                  <a:gd name="T119" fmla="*/ 616 h 9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9"/>
                  <a:gd name="T181" fmla="*/ 0 h 937"/>
                  <a:gd name="T182" fmla="*/ 829 w 829"/>
                  <a:gd name="T183" fmla="*/ 937 h 9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9" h="937">
                    <a:moveTo>
                      <a:pt x="72" y="616"/>
                    </a:moveTo>
                    <a:lnTo>
                      <a:pt x="36" y="584"/>
                    </a:lnTo>
                    <a:lnTo>
                      <a:pt x="0" y="536"/>
                    </a:lnTo>
                    <a:lnTo>
                      <a:pt x="0" y="520"/>
                    </a:lnTo>
                    <a:lnTo>
                      <a:pt x="0" y="504"/>
                    </a:lnTo>
                    <a:lnTo>
                      <a:pt x="0" y="488"/>
                    </a:lnTo>
                    <a:lnTo>
                      <a:pt x="0" y="472"/>
                    </a:lnTo>
                    <a:lnTo>
                      <a:pt x="0" y="456"/>
                    </a:lnTo>
                    <a:lnTo>
                      <a:pt x="0" y="440"/>
                    </a:lnTo>
                    <a:lnTo>
                      <a:pt x="18" y="440"/>
                    </a:lnTo>
                    <a:lnTo>
                      <a:pt x="36" y="440"/>
                    </a:lnTo>
                    <a:lnTo>
                      <a:pt x="36" y="424"/>
                    </a:lnTo>
                    <a:lnTo>
                      <a:pt x="36" y="408"/>
                    </a:lnTo>
                    <a:lnTo>
                      <a:pt x="36" y="392"/>
                    </a:lnTo>
                    <a:lnTo>
                      <a:pt x="54" y="376"/>
                    </a:lnTo>
                    <a:lnTo>
                      <a:pt x="54" y="360"/>
                    </a:lnTo>
                    <a:lnTo>
                      <a:pt x="72" y="360"/>
                    </a:lnTo>
                    <a:lnTo>
                      <a:pt x="72" y="176"/>
                    </a:lnTo>
                    <a:lnTo>
                      <a:pt x="90" y="176"/>
                    </a:lnTo>
                    <a:lnTo>
                      <a:pt x="90" y="0"/>
                    </a:lnTo>
                    <a:lnTo>
                      <a:pt x="630" y="0"/>
                    </a:lnTo>
                    <a:lnTo>
                      <a:pt x="648" y="0"/>
                    </a:lnTo>
                    <a:lnTo>
                      <a:pt x="666" y="0"/>
                    </a:lnTo>
                    <a:lnTo>
                      <a:pt x="684" y="16"/>
                    </a:lnTo>
                    <a:lnTo>
                      <a:pt x="702" y="32"/>
                    </a:lnTo>
                    <a:lnTo>
                      <a:pt x="720" y="48"/>
                    </a:lnTo>
                    <a:lnTo>
                      <a:pt x="720" y="80"/>
                    </a:lnTo>
                    <a:lnTo>
                      <a:pt x="720" y="112"/>
                    </a:lnTo>
                    <a:lnTo>
                      <a:pt x="738" y="128"/>
                    </a:lnTo>
                    <a:lnTo>
                      <a:pt x="738" y="160"/>
                    </a:lnTo>
                    <a:lnTo>
                      <a:pt x="738" y="176"/>
                    </a:lnTo>
                    <a:lnTo>
                      <a:pt x="756" y="176"/>
                    </a:lnTo>
                    <a:lnTo>
                      <a:pt x="774" y="192"/>
                    </a:lnTo>
                    <a:lnTo>
                      <a:pt x="810" y="208"/>
                    </a:lnTo>
                    <a:lnTo>
                      <a:pt x="828" y="224"/>
                    </a:lnTo>
                    <a:lnTo>
                      <a:pt x="810" y="256"/>
                    </a:lnTo>
                    <a:lnTo>
                      <a:pt x="792" y="272"/>
                    </a:lnTo>
                    <a:lnTo>
                      <a:pt x="792" y="296"/>
                    </a:lnTo>
                    <a:lnTo>
                      <a:pt x="774" y="312"/>
                    </a:lnTo>
                    <a:lnTo>
                      <a:pt x="756" y="328"/>
                    </a:lnTo>
                    <a:lnTo>
                      <a:pt x="738" y="344"/>
                    </a:lnTo>
                    <a:lnTo>
                      <a:pt x="738" y="360"/>
                    </a:lnTo>
                    <a:lnTo>
                      <a:pt x="756" y="392"/>
                    </a:lnTo>
                    <a:lnTo>
                      <a:pt x="774" y="408"/>
                    </a:lnTo>
                    <a:lnTo>
                      <a:pt x="774" y="424"/>
                    </a:lnTo>
                    <a:lnTo>
                      <a:pt x="774" y="456"/>
                    </a:lnTo>
                    <a:lnTo>
                      <a:pt x="738" y="504"/>
                    </a:lnTo>
                    <a:lnTo>
                      <a:pt x="702" y="552"/>
                    </a:lnTo>
                    <a:lnTo>
                      <a:pt x="684" y="600"/>
                    </a:lnTo>
                    <a:lnTo>
                      <a:pt x="666" y="616"/>
                    </a:lnTo>
                    <a:lnTo>
                      <a:pt x="666" y="632"/>
                    </a:lnTo>
                    <a:lnTo>
                      <a:pt x="666" y="648"/>
                    </a:lnTo>
                    <a:lnTo>
                      <a:pt x="666" y="664"/>
                    </a:lnTo>
                    <a:lnTo>
                      <a:pt x="648" y="696"/>
                    </a:lnTo>
                    <a:lnTo>
                      <a:pt x="648" y="712"/>
                    </a:lnTo>
                    <a:lnTo>
                      <a:pt x="630" y="728"/>
                    </a:lnTo>
                    <a:lnTo>
                      <a:pt x="630" y="744"/>
                    </a:lnTo>
                    <a:lnTo>
                      <a:pt x="648" y="760"/>
                    </a:lnTo>
                    <a:lnTo>
                      <a:pt x="648" y="776"/>
                    </a:lnTo>
                    <a:lnTo>
                      <a:pt x="666" y="776"/>
                    </a:lnTo>
                    <a:lnTo>
                      <a:pt x="684" y="776"/>
                    </a:lnTo>
                    <a:lnTo>
                      <a:pt x="702" y="776"/>
                    </a:lnTo>
                    <a:lnTo>
                      <a:pt x="720" y="776"/>
                    </a:lnTo>
                    <a:lnTo>
                      <a:pt x="720" y="792"/>
                    </a:lnTo>
                    <a:lnTo>
                      <a:pt x="720" y="808"/>
                    </a:lnTo>
                    <a:lnTo>
                      <a:pt x="738" y="824"/>
                    </a:lnTo>
                    <a:lnTo>
                      <a:pt x="756" y="824"/>
                    </a:lnTo>
                    <a:lnTo>
                      <a:pt x="774" y="840"/>
                    </a:lnTo>
                    <a:lnTo>
                      <a:pt x="774" y="872"/>
                    </a:lnTo>
                    <a:lnTo>
                      <a:pt x="792" y="872"/>
                    </a:lnTo>
                    <a:lnTo>
                      <a:pt x="792" y="888"/>
                    </a:lnTo>
                    <a:lnTo>
                      <a:pt x="774" y="888"/>
                    </a:lnTo>
                    <a:lnTo>
                      <a:pt x="756" y="888"/>
                    </a:lnTo>
                    <a:lnTo>
                      <a:pt x="738" y="872"/>
                    </a:lnTo>
                    <a:lnTo>
                      <a:pt x="720" y="888"/>
                    </a:lnTo>
                    <a:lnTo>
                      <a:pt x="702" y="888"/>
                    </a:lnTo>
                    <a:lnTo>
                      <a:pt x="684" y="888"/>
                    </a:lnTo>
                    <a:lnTo>
                      <a:pt x="648" y="904"/>
                    </a:lnTo>
                    <a:lnTo>
                      <a:pt x="612" y="920"/>
                    </a:lnTo>
                    <a:lnTo>
                      <a:pt x="594" y="920"/>
                    </a:lnTo>
                    <a:lnTo>
                      <a:pt x="576" y="936"/>
                    </a:lnTo>
                    <a:lnTo>
                      <a:pt x="558" y="936"/>
                    </a:lnTo>
                    <a:lnTo>
                      <a:pt x="540" y="936"/>
                    </a:lnTo>
                    <a:lnTo>
                      <a:pt x="522" y="936"/>
                    </a:lnTo>
                    <a:lnTo>
                      <a:pt x="504" y="920"/>
                    </a:lnTo>
                    <a:lnTo>
                      <a:pt x="486" y="920"/>
                    </a:lnTo>
                    <a:lnTo>
                      <a:pt x="468" y="904"/>
                    </a:lnTo>
                    <a:lnTo>
                      <a:pt x="450" y="888"/>
                    </a:lnTo>
                    <a:lnTo>
                      <a:pt x="432" y="888"/>
                    </a:lnTo>
                    <a:lnTo>
                      <a:pt x="414" y="872"/>
                    </a:lnTo>
                    <a:lnTo>
                      <a:pt x="396" y="888"/>
                    </a:lnTo>
                    <a:lnTo>
                      <a:pt x="378" y="888"/>
                    </a:lnTo>
                    <a:lnTo>
                      <a:pt x="360" y="888"/>
                    </a:lnTo>
                    <a:lnTo>
                      <a:pt x="342" y="888"/>
                    </a:lnTo>
                    <a:lnTo>
                      <a:pt x="342" y="872"/>
                    </a:lnTo>
                    <a:lnTo>
                      <a:pt x="324" y="856"/>
                    </a:lnTo>
                    <a:lnTo>
                      <a:pt x="306" y="840"/>
                    </a:lnTo>
                    <a:lnTo>
                      <a:pt x="288" y="824"/>
                    </a:lnTo>
                    <a:lnTo>
                      <a:pt x="288" y="808"/>
                    </a:lnTo>
                    <a:lnTo>
                      <a:pt x="288" y="792"/>
                    </a:lnTo>
                    <a:lnTo>
                      <a:pt x="270" y="792"/>
                    </a:lnTo>
                    <a:lnTo>
                      <a:pt x="252" y="792"/>
                    </a:lnTo>
                    <a:lnTo>
                      <a:pt x="234" y="792"/>
                    </a:lnTo>
                    <a:lnTo>
                      <a:pt x="234" y="776"/>
                    </a:lnTo>
                    <a:lnTo>
                      <a:pt x="216" y="776"/>
                    </a:lnTo>
                    <a:lnTo>
                      <a:pt x="216" y="760"/>
                    </a:lnTo>
                    <a:lnTo>
                      <a:pt x="216" y="744"/>
                    </a:lnTo>
                    <a:lnTo>
                      <a:pt x="198" y="744"/>
                    </a:lnTo>
                    <a:lnTo>
                      <a:pt x="162" y="728"/>
                    </a:lnTo>
                    <a:lnTo>
                      <a:pt x="144" y="728"/>
                    </a:lnTo>
                    <a:lnTo>
                      <a:pt x="144" y="712"/>
                    </a:lnTo>
                    <a:lnTo>
                      <a:pt x="144" y="696"/>
                    </a:lnTo>
                    <a:lnTo>
                      <a:pt x="144" y="664"/>
                    </a:lnTo>
                    <a:lnTo>
                      <a:pt x="126" y="664"/>
                    </a:lnTo>
                    <a:lnTo>
                      <a:pt x="108" y="664"/>
                    </a:lnTo>
                    <a:lnTo>
                      <a:pt x="90" y="664"/>
                    </a:lnTo>
                    <a:lnTo>
                      <a:pt x="90" y="648"/>
                    </a:lnTo>
                    <a:lnTo>
                      <a:pt x="90" y="632"/>
                    </a:lnTo>
                    <a:lnTo>
                      <a:pt x="90" y="616"/>
                    </a:lnTo>
                    <a:lnTo>
                      <a:pt x="72" y="61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3" name="Group 27">
              <a:extLst>
                <a:ext uri="{FF2B5EF4-FFF2-40B4-BE49-F238E27FC236}">
                  <a16:creationId xmlns:a16="http://schemas.microsoft.com/office/drawing/2014/main" id="{C8120F4F-39A4-44C2-BB74-367E1108189C}"/>
                </a:ext>
              </a:extLst>
            </p:cNvPr>
            <p:cNvGrpSpPr>
              <a:grpSpLocks/>
            </p:cNvGrpSpPr>
            <p:nvPr/>
          </p:nvGrpSpPr>
          <p:grpSpPr bwMode="auto">
            <a:xfrm>
              <a:off x="1803045" y="2180475"/>
              <a:ext cx="1163237" cy="924317"/>
              <a:chOff x="2331" y="1032"/>
              <a:chExt cx="829" cy="633"/>
            </a:xfrm>
            <a:solidFill>
              <a:sysClr val="window" lastClr="FFFFFF">
                <a:lumMod val="95000"/>
              </a:sysClr>
            </a:solidFill>
          </p:grpSpPr>
          <p:sp>
            <p:nvSpPr>
              <p:cNvPr id="119" name="Freeform 28">
                <a:extLst>
                  <a:ext uri="{FF2B5EF4-FFF2-40B4-BE49-F238E27FC236}">
                    <a16:creationId xmlns:a16="http://schemas.microsoft.com/office/drawing/2014/main" id="{FAD61A44-1200-43EC-8630-4CFAB6DEE292}"/>
                  </a:ext>
                </a:extLst>
              </p:cNvPr>
              <p:cNvSpPr>
                <a:spLocks/>
              </p:cNvSpPr>
              <p:nvPr/>
            </p:nvSpPr>
            <p:spPr bwMode="auto">
              <a:xfrm>
                <a:off x="2331" y="1032"/>
                <a:ext cx="829" cy="633"/>
              </a:xfrm>
              <a:custGeom>
                <a:avLst/>
                <a:gdLst>
                  <a:gd name="T0" fmla="*/ 702 w 829"/>
                  <a:gd name="T1" fmla="*/ 488 h 633"/>
                  <a:gd name="T2" fmla="*/ 702 w 829"/>
                  <a:gd name="T3" fmla="*/ 456 h 633"/>
                  <a:gd name="T4" fmla="*/ 738 w 829"/>
                  <a:gd name="T5" fmla="*/ 408 h 633"/>
                  <a:gd name="T6" fmla="*/ 774 w 829"/>
                  <a:gd name="T7" fmla="*/ 360 h 633"/>
                  <a:gd name="T8" fmla="*/ 810 w 829"/>
                  <a:gd name="T9" fmla="*/ 328 h 633"/>
                  <a:gd name="T10" fmla="*/ 828 w 829"/>
                  <a:gd name="T11" fmla="*/ 272 h 633"/>
                  <a:gd name="T12" fmla="*/ 810 w 829"/>
                  <a:gd name="T13" fmla="*/ 144 h 633"/>
                  <a:gd name="T14" fmla="*/ 792 w 829"/>
                  <a:gd name="T15" fmla="*/ 96 h 633"/>
                  <a:gd name="T16" fmla="*/ 774 w 829"/>
                  <a:gd name="T17" fmla="*/ 32 h 633"/>
                  <a:gd name="T18" fmla="*/ 756 w 829"/>
                  <a:gd name="T19" fmla="*/ 48 h 633"/>
                  <a:gd name="T20" fmla="*/ 720 w 829"/>
                  <a:gd name="T21" fmla="*/ 48 h 633"/>
                  <a:gd name="T22" fmla="*/ 648 w 829"/>
                  <a:gd name="T23" fmla="*/ 32 h 633"/>
                  <a:gd name="T24" fmla="*/ 612 w 829"/>
                  <a:gd name="T25" fmla="*/ 16 h 633"/>
                  <a:gd name="T26" fmla="*/ 594 w 829"/>
                  <a:gd name="T27" fmla="*/ 16 h 633"/>
                  <a:gd name="T28" fmla="*/ 558 w 829"/>
                  <a:gd name="T29" fmla="*/ 32 h 633"/>
                  <a:gd name="T30" fmla="*/ 234 w 829"/>
                  <a:gd name="T31" fmla="*/ 256 h 633"/>
                  <a:gd name="T32" fmla="*/ 198 w 829"/>
                  <a:gd name="T33" fmla="*/ 256 h 633"/>
                  <a:gd name="T34" fmla="*/ 198 w 829"/>
                  <a:gd name="T35" fmla="*/ 344 h 633"/>
                  <a:gd name="T36" fmla="*/ 180 w 829"/>
                  <a:gd name="T37" fmla="*/ 376 h 633"/>
                  <a:gd name="T38" fmla="*/ 162 w 829"/>
                  <a:gd name="T39" fmla="*/ 392 h 633"/>
                  <a:gd name="T40" fmla="*/ 162 w 829"/>
                  <a:gd name="T41" fmla="*/ 424 h 633"/>
                  <a:gd name="T42" fmla="*/ 144 w 829"/>
                  <a:gd name="T43" fmla="*/ 456 h 633"/>
                  <a:gd name="T44" fmla="*/ 90 w 829"/>
                  <a:gd name="T45" fmla="*/ 440 h 633"/>
                  <a:gd name="T46" fmla="*/ 72 w 829"/>
                  <a:gd name="T47" fmla="*/ 456 h 633"/>
                  <a:gd name="T48" fmla="*/ 36 w 829"/>
                  <a:gd name="T49" fmla="*/ 472 h 633"/>
                  <a:gd name="T50" fmla="*/ 0 w 829"/>
                  <a:gd name="T51" fmla="*/ 472 h 633"/>
                  <a:gd name="T52" fmla="*/ 0 w 829"/>
                  <a:gd name="T53" fmla="*/ 504 h 633"/>
                  <a:gd name="T54" fmla="*/ 18 w 829"/>
                  <a:gd name="T55" fmla="*/ 536 h 633"/>
                  <a:gd name="T56" fmla="*/ 54 w 829"/>
                  <a:gd name="T57" fmla="*/ 552 h 633"/>
                  <a:gd name="T58" fmla="*/ 90 w 829"/>
                  <a:gd name="T59" fmla="*/ 568 h 633"/>
                  <a:gd name="T60" fmla="*/ 108 w 829"/>
                  <a:gd name="T61" fmla="*/ 616 h 633"/>
                  <a:gd name="T62" fmla="*/ 144 w 829"/>
                  <a:gd name="T63" fmla="*/ 616 h 633"/>
                  <a:gd name="T64" fmla="*/ 144 w 829"/>
                  <a:gd name="T65" fmla="*/ 632 h 633"/>
                  <a:gd name="T66" fmla="*/ 198 w 829"/>
                  <a:gd name="T67" fmla="*/ 600 h 633"/>
                  <a:gd name="T68" fmla="*/ 198 w 829"/>
                  <a:gd name="T69" fmla="*/ 552 h 633"/>
                  <a:gd name="T70" fmla="*/ 216 w 829"/>
                  <a:gd name="T71" fmla="*/ 520 h 633"/>
                  <a:gd name="T72" fmla="*/ 270 w 829"/>
                  <a:gd name="T73" fmla="*/ 520 h 633"/>
                  <a:gd name="T74" fmla="*/ 324 w 829"/>
                  <a:gd name="T75" fmla="*/ 520 h 633"/>
                  <a:gd name="T76" fmla="*/ 342 w 829"/>
                  <a:gd name="T77" fmla="*/ 552 h 633"/>
                  <a:gd name="T78" fmla="*/ 378 w 829"/>
                  <a:gd name="T79" fmla="*/ 552 h 633"/>
                  <a:gd name="T80" fmla="*/ 432 w 829"/>
                  <a:gd name="T81" fmla="*/ 536 h 633"/>
                  <a:gd name="T82" fmla="*/ 450 w 829"/>
                  <a:gd name="T83" fmla="*/ 552 h 633"/>
                  <a:gd name="T84" fmla="*/ 504 w 829"/>
                  <a:gd name="T85" fmla="*/ 552 h 633"/>
                  <a:gd name="T86" fmla="*/ 558 w 829"/>
                  <a:gd name="T87" fmla="*/ 520 h 633"/>
                  <a:gd name="T88" fmla="*/ 594 w 829"/>
                  <a:gd name="T89" fmla="*/ 504 h 633"/>
                  <a:gd name="T90" fmla="*/ 630 w 829"/>
                  <a:gd name="T91" fmla="*/ 520 h 633"/>
                  <a:gd name="T92" fmla="*/ 666 w 829"/>
                  <a:gd name="T93" fmla="*/ 520 h 633"/>
                  <a:gd name="T94" fmla="*/ 702 w 829"/>
                  <a:gd name="T95" fmla="*/ 504 h 6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9"/>
                  <a:gd name="T145" fmla="*/ 0 h 633"/>
                  <a:gd name="T146" fmla="*/ 829 w 829"/>
                  <a:gd name="T147" fmla="*/ 633 h 6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9" h="633">
                    <a:moveTo>
                      <a:pt x="702" y="504"/>
                    </a:moveTo>
                    <a:lnTo>
                      <a:pt x="702" y="488"/>
                    </a:lnTo>
                    <a:lnTo>
                      <a:pt x="702" y="472"/>
                    </a:lnTo>
                    <a:lnTo>
                      <a:pt x="702" y="456"/>
                    </a:lnTo>
                    <a:lnTo>
                      <a:pt x="720" y="424"/>
                    </a:lnTo>
                    <a:lnTo>
                      <a:pt x="738" y="408"/>
                    </a:lnTo>
                    <a:lnTo>
                      <a:pt x="756" y="392"/>
                    </a:lnTo>
                    <a:lnTo>
                      <a:pt x="774" y="360"/>
                    </a:lnTo>
                    <a:lnTo>
                      <a:pt x="792" y="344"/>
                    </a:lnTo>
                    <a:lnTo>
                      <a:pt x="810" y="328"/>
                    </a:lnTo>
                    <a:lnTo>
                      <a:pt x="828" y="296"/>
                    </a:lnTo>
                    <a:lnTo>
                      <a:pt x="828" y="272"/>
                    </a:lnTo>
                    <a:lnTo>
                      <a:pt x="828" y="160"/>
                    </a:lnTo>
                    <a:lnTo>
                      <a:pt x="810" y="144"/>
                    </a:lnTo>
                    <a:lnTo>
                      <a:pt x="810" y="112"/>
                    </a:lnTo>
                    <a:lnTo>
                      <a:pt x="792" y="96"/>
                    </a:lnTo>
                    <a:lnTo>
                      <a:pt x="774" y="80"/>
                    </a:lnTo>
                    <a:lnTo>
                      <a:pt x="774" y="32"/>
                    </a:lnTo>
                    <a:lnTo>
                      <a:pt x="774" y="48"/>
                    </a:lnTo>
                    <a:lnTo>
                      <a:pt x="756" y="48"/>
                    </a:lnTo>
                    <a:lnTo>
                      <a:pt x="738" y="48"/>
                    </a:lnTo>
                    <a:lnTo>
                      <a:pt x="720" y="48"/>
                    </a:lnTo>
                    <a:lnTo>
                      <a:pt x="684" y="48"/>
                    </a:lnTo>
                    <a:lnTo>
                      <a:pt x="648" y="32"/>
                    </a:lnTo>
                    <a:lnTo>
                      <a:pt x="630" y="16"/>
                    </a:lnTo>
                    <a:lnTo>
                      <a:pt x="612" y="16"/>
                    </a:lnTo>
                    <a:lnTo>
                      <a:pt x="594" y="0"/>
                    </a:lnTo>
                    <a:lnTo>
                      <a:pt x="594" y="16"/>
                    </a:lnTo>
                    <a:lnTo>
                      <a:pt x="576" y="16"/>
                    </a:lnTo>
                    <a:lnTo>
                      <a:pt x="558" y="32"/>
                    </a:lnTo>
                    <a:lnTo>
                      <a:pt x="252" y="240"/>
                    </a:lnTo>
                    <a:lnTo>
                      <a:pt x="234" y="256"/>
                    </a:lnTo>
                    <a:lnTo>
                      <a:pt x="216" y="256"/>
                    </a:lnTo>
                    <a:lnTo>
                      <a:pt x="198" y="256"/>
                    </a:lnTo>
                    <a:lnTo>
                      <a:pt x="198" y="312"/>
                    </a:lnTo>
                    <a:lnTo>
                      <a:pt x="198" y="344"/>
                    </a:lnTo>
                    <a:lnTo>
                      <a:pt x="198" y="360"/>
                    </a:lnTo>
                    <a:lnTo>
                      <a:pt x="180" y="376"/>
                    </a:lnTo>
                    <a:lnTo>
                      <a:pt x="162" y="376"/>
                    </a:lnTo>
                    <a:lnTo>
                      <a:pt x="162" y="392"/>
                    </a:lnTo>
                    <a:lnTo>
                      <a:pt x="162" y="408"/>
                    </a:lnTo>
                    <a:lnTo>
                      <a:pt x="162" y="424"/>
                    </a:lnTo>
                    <a:lnTo>
                      <a:pt x="162" y="440"/>
                    </a:lnTo>
                    <a:lnTo>
                      <a:pt x="144" y="456"/>
                    </a:lnTo>
                    <a:lnTo>
                      <a:pt x="108" y="440"/>
                    </a:lnTo>
                    <a:lnTo>
                      <a:pt x="90" y="440"/>
                    </a:lnTo>
                    <a:lnTo>
                      <a:pt x="72" y="440"/>
                    </a:lnTo>
                    <a:lnTo>
                      <a:pt x="72" y="456"/>
                    </a:lnTo>
                    <a:lnTo>
                      <a:pt x="54" y="456"/>
                    </a:lnTo>
                    <a:lnTo>
                      <a:pt x="36" y="472"/>
                    </a:lnTo>
                    <a:lnTo>
                      <a:pt x="18" y="472"/>
                    </a:lnTo>
                    <a:lnTo>
                      <a:pt x="0" y="472"/>
                    </a:lnTo>
                    <a:lnTo>
                      <a:pt x="0" y="488"/>
                    </a:lnTo>
                    <a:lnTo>
                      <a:pt x="0" y="504"/>
                    </a:lnTo>
                    <a:lnTo>
                      <a:pt x="0" y="520"/>
                    </a:lnTo>
                    <a:lnTo>
                      <a:pt x="18" y="536"/>
                    </a:lnTo>
                    <a:lnTo>
                      <a:pt x="36" y="536"/>
                    </a:lnTo>
                    <a:lnTo>
                      <a:pt x="54" y="552"/>
                    </a:lnTo>
                    <a:lnTo>
                      <a:pt x="72" y="552"/>
                    </a:lnTo>
                    <a:lnTo>
                      <a:pt x="90" y="568"/>
                    </a:lnTo>
                    <a:lnTo>
                      <a:pt x="90" y="600"/>
                    </a:lnTo>
                    <a:lnTo>
                      <a:pt x="108" y="616"/>
                    </a:lnTo>
                    <a:lnTo>
                      <a:pt x="126" y="616"/>
                    </a:lnTo>
                    <a:lnTo>
                      <a:pt x="144" y="616"/>
                    </a:lnTo>
                    <a:lnTo>
                      <a:pt x="162" y="632"/>
                    </a:lnTo>
                    <a:lnTo>
                      <a:pt x="144" y="632"/>
                    </a:lnTo>
                    <a:lnTo>
                      <a:pt x="180" y="616"/>
                    </a:lnTo>
                    <a:lnTo>
                      <a:pt x="198" y="600"/>
                    </a:lnTo>
                    <a:lnTo>
                      <a:pt x="198" y="584"/>
                    </a:lnTo>
                    <a:lnTo>
                      <a:pt x="198" y="552"/>
                    </a:lnTo>
                    <a:lnTo>
                      <a:pt x="198" y="536"/>
                    </a:lnTo>
                    <a:lnTo>
                      <a:pt x="216" y="520"/>
                    </a:lnTo>
                    <a:lnTo>
                      <a:pt x="234" y="520"/>
                    </a:lnTo>
                    <a:lnTo>
                      <a:pt x="270" y="520"/>
                    </a:lnTo>
                    <a:lnTo>
                      <a:pt x="306" y="520"/>
                    </a:lnTo>
                    <a:lnTo>
                      <a:pt x="324" y="520"/>
                    </a:lnTo>
                    <a:lnTo>
                      <a:pt x="324" y="536"/>
                    </a:lnTo>
                    <a:lnTo>
                      <a:pt x="342" y="552"/>
                    </a:lnTo>
                    <a:lnTo>
                      <a:pt x="360" y="552"/>
                    </a:lnTo>
                    <a:lnTo>
                      <a:pt x="378" y="552"/>
                    </a:lnTo>
                    <a:lnTo>
                      <a:pt x="396" y="536"/>
                    </a:lnTo>
                    <a:lnTo>
                      <a:pt x="432" y="536"/>
                    </a:lnTo>
                    <a:lnTo>
                      <a:pt x="450" y="536"/>
                    </a:lnTo>
                    <a:lnTo>
                      <a:pt x="450" y="552"/>
                    </a:lnTo>
                    <a:lnTo>
                      <a:pt x="486" y="552"/>
                    </a:lnTo>
                    <a:lnTo>
                      <a:pt x="504" y="552"/>
                    </a:lnTo>
                    <a:lnTo>
                      <a:pt x="540" y="520"/>
                    </a:lnTo>
                    <a:lnTo>
                      <a:pt x="558" y="520"/>
                    </a:lnTo>
                    <a:lnTo>
                      <a:pt x="576" y="504"/>
                    </a:lnTo>
                    <a:lnTo>
                      <a:pt x="594" y="504"/>
                    </a:lnTo>
                    <a:lnTo>
                      <a:pt x="612" y="504"/>
                    </a:lnTo>
                    <a:lnTo>
                      <a:pt x="630" y="520"/>
                    </a:lnTo>
                    <a:lnTo>
                      <a:pt x="648" y="520"/>
                    </a:lnTo>
                    <a:lnTo>
                      <a:pt x="666" y="520"/>
                    </a:lnTo>
                    <a:lnTo>
                      <a:pt x="684" y="520"/>
                    </a:lnTo>
                    <a:lnTo>
                      <a:pt x="702" y="50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20" name="Freeform 29">
                <a:extLst>
                  <a:ext uri="{FF2B5EF4-FFF2-40B4-BE49-F238E27FC236}">
                    <a16:creationId xmlns:a16="http://schemas.microsoft.com/office/drawing/2014/main" id="{FEEA5AE1-CE0E-4E8E-BEE8-8982F245DC12}"/>
                  </a:ext>
                </a:extLst>
              </p:cNvPr>
              <p:cNvSpPr>
                <a:spLocks/>
              </p:cNvSpPr>
              <p:nvPr/>
            </p:nvSpPr>
            <p:spPr bwMode="auto">
              <a:xfrm>
                <a:off x="2331" y="1032"/>
                <a:ext cx="829" cy="633"/>
              </a:xfrm>
              <a:custGeom>
                <a:avLst/>
                <a:gdLst>
                  <a:gd name="T0" fmla="*/ 702 w 829"/>
                  <a:gd name="T1" fmla="*/ 488 h 633"/>
                  <a:gd name="T2" fmla="*/ 702 w 829"/>
                  <a:gd name="T3" fmla="*/ 456 h 633"/>
                  <a:gd name="T4" fmla="*/ 738 w 829"/>
                  <a:gd name="T5" fmla="*/ 408 h 633"/>
                  <a:gd name="T6" fmla="*/ 774 w 829"/>
                  <a:gd name="T7" fmla="*/ 360 h 633"/>
                  <a:gd name="T8" fmla="*/ 810 w 829"/>
                  <a:gd name="T9" fmla="*/ 328 h 633"/>
                  <a:gd name="T10" fmla="*/ 828 w 829"/>
                  <a:gd name="T11" fmla="*/ 272 h 633"/>
                  <a:gd name="T12" fmla="*/ 810 w 829"/>
                  <a:gd name="T13" fmla="*/ 144 h 633"/>
                  <a:gd name="T14" fmla="*/ 792 w 829"/>
                  <a:gd name="T15" fmla="*/ 96 h 633"/>
                  <a:gd name="T16" fmla="*/ 774 w 829"/>
                  <a:gd name="T17" fmla="*/ 32 h 633"/>
                  <a:gd name="T18" fmla="*/ 756 w 829"/>
                  <a:gd name="T19" fmla="*/ 48 h 633"/>
                  <a:gd name="T20" fmla="*/ 720 w 829"/>
                  <a:gd name="T21" fmla="*/ 48 h 633"/>
                  <a:gd name="T22" fmla="*/ 648 w 829"/>
                  <a:gd name="T23" fmla="*/ 32 h 633"/>
                  <a:gd name="T24" fmla="*/ 612 w 829"/>
                  <a:gd name="T25" fmla="*/ 16 h 633"/>
                  <a:gd name="T26" fmla="*/ 594 w 829"/>
                  <a:gd name="T27" fmla="*/ 16 h 633"/>
                  <a:gd name="T28" fmla="*/ 558 w 829"/>
                  <a:gd name="T29" fmla="*/ 32 h 633"/>
                  <a:gd name="T30" fmla="*/ 234 w 829"/>
                  <a:gd name="T31" fmla="*/ 256 h 633"/>
                  <a:gd name="T32" fmla="*/ 198 w 829"/>
                  <a:gd name="T33" fmla="*/ 256 h 633"/>
                  <a:gd name="T34" fmla="*/ 198 w 829"/>
                  <a:gd name="T35" fmla="*/ 344 h 633"/>
                  <a:gd name="T36" fmla="*/ 180 w 829"/>
                  <a:gd name="T37" fmla="*/ 376 h 633"/>
                  <a:gd name="T38" fmla="*/ 162 w 829"/>
                  <a:gd name="T39" fmla="*/ 392 h 633"/>
                  <a:gd name="T40" fmla="*/ 162 w 829"/>
                  <a:gd name="T41" fmla="*/ 424 h 633"/>
                  <a:gd name="T42" fmla="*/ 144 w 829"/>
                  <a:gd name="T43" fmla="*/ 456 h 633"/>
                  <a:gd name="T44" fmla="*/ 90 w 829"/>
                  <a:gd name="T45" fmla="*/ 440 h 633"/>
                  <a:gd name="T46" fmla="*/ 72 w 829"/>
                  <a:gd name="T47" fmla="*/ 456 h 633"/>
                  <a:gd name="T48" fmla="*/ 36 w 829"/>
                  <a:gd name="T49" fmla="*/ 472 h 633"/>
                  <a:gd name="T50" fmla="*/ 0 w 829"/>
                  <a:gd name="T51" fmla="*/ 472 h 633"/>
                  <a:gd name="T52" fmla="*/ 0 w 829"/>
                  <a:gd name="T53" fmla="*/ 504 h 633"/>
                  <a:gd name="T54" fmla="*/ 18 w 829"/>
                  <a:gd name="T55" fmla="*/ 536 h 633"/>
                  <a:gd name="T56" fmla="*/ 54 w 829"/>
                  <a:gd name="T57" fmla="*/ 552 h 633"/>
                  <a:gd name="T58" fmla="*/ 90 w 829"/>
                  <a:gd name="T59" fmla="*/ 568 h 633"/>
                  <a:gd name="T60" fmla="*/ 108 w 829"/>
                  <a:gd name="T61" fmla="*/ 616 h 633"/>
                  <a:gd name="T62" fmla="*/ 144 w 829"/>
                  <a:gd name="T63" fmla="*/ 616 h 633"/>
                  <a:gd name="T64" fmla="*/ 144 w 829"/>
                  <a:gd name="T65" fmla="*/ 632 h 633"/>
                  <a:gd name="T66" fmla="*/ 198 w 829"/>
                  <a:gd name="T67" fmla="*/ 600 h 633"/>
                  <a:gd name="T68" fmla="*/ 198 w 829"/>
                  <a:gd name="T69" fmla="*/ 552 h 633"/>
                  <a:gd name="T70" fmla="*/ 216 w 829"/>
                  <a:gd name="T71" fmla="*/ 520 h 633"/>
                  <a:gd name="T72" fmla="*/ 270 w 829"/>
                  <a:gd name="T73" fmla="*/ 520 h 633"/>
                  <a:gd name="T74" fmla="*/ 324 w 829"/>
                  <a:gd name="T75" fmla="*/ 520 h 633"/>
                  <a:gd name="T76" fmla="*/ 342 w 829"/>
                  <a:gd name="T77" fmla="*/ 552 h 633"/>
                  <a:gd name="T78" fmla="*/ 378 w 829"/>
                  <a:gd name="T79" fmla="*/ 552 h 633"/>
                  <a:gd name="T80" fmla="*/ 432 w 829"/>
                  <a:gd name="T81" fmla="*/ 536 h 633"/>
                  <a:gd name="T82" fmla="*/ 450 w 829"/>
                  <a:gd name="T83" fmla="*/ 552 h 633"/>
                  <a:gd name="T84" fmla="*/ 504 w 829"/>
                  <a:gd name="T85" fmla="*/ 552 h 633"/>
                  <a:gd name="T86" fmla="*/ 558 w 829"/>
                  <a:gd name="T87" fmla="*/ 520 h 633"/>
                  <a:gd name="T88" fmla="*/ 594 w 829"/>
                  <a:gd name="T89" fmla="*/ 504 h 633"/>
                  <a:gd name="T90" fmla="*/ 630 w 829"/>
                  <a:gd name="T91" fmla="*/ 520 h 633"/>
                  <a:gd name="T92" fmla="*/ 666 w 829"/>
                  <a:gd name="T93" fmla="*/ 520 h 633"/>
                  <a:gd name="T94" fmla="*/ 702 w 829"/>
                  <a:gd name="T95" fmla="*/ 504 h 6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9"/>
                  <a:gd name="T145" fmla="*/ 0 h 633"/>
                  <a:gd name="T146" fmla="*/ 829 w 829"/>
                  <a:gd name="T147" fmla="*/ 633 h 6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9" h="633">
                    <a:moveTo>
                      <a:pt x="702" y="504"/>
                    </a:moveTo>
                    <a:lnTo>
                      <a:pt x="702" y="488"/>
                    </a:lnTo>
                    <a:lnTo>
                      <a:pt x="702" y="472"/>
                    </a:lnTo>
                    <a:lnTo>
                      <a:pt x="702" y="456"/>
                    </a:lnTo>
                    <a:lnTo>
                      <a:pt x="720" y="424"/>
                    </a:lnTo>
                    <a:lnTo>
                      <a:pt x="738" y="408"/>
                    </a:lnTo>
                    <a:lnTo>
                      <a:pt x="756" y="392"/>
                    </a:lnTo>
                    <a:lnTo>
                      <a:pt x="774" y="360"/>
                    </a:lnTo>
                    <a:lnTo>
                      <a:pt x="792" y="344"/>
                    </a:lnTo>
                    <a:lnTo>
                      <a:pt x="810" y="328"/>
                    </a:lnTo>
                    <a:lnTo>
                      <a:pt x="828" y="296"/>
                    </a:lnTo>
                    <a:lnTo>
                      <a:pt x="828" y="272"/>
                    </a:lnTo>
                    <a:lnTo>
                      <a:pt x="828" y="160"/>
                    </a:lnTo>
                    <a:lnTo>
                      <a:pt x="810" y="144"/>
                    </a:lnTo>
                    <a:lnTo>
                      <a:pt x="810" y="112"/>
                    </a:lnTo>
                    <a:lnTo>
                      <a:pt x="792" y="96"/>
                    </a:lnTo>
                    <a:lnTo>
                      <a:pt x="774" y="80"/>
                    </a:lnTo>
                    <a:lnTo>
                      <a:pt x="774" y="32"/>
                    </a:lnTo>
                    <a:lnTo>
                      <a:pt x="774" y="48"/>
                    </a:lnTo>
                    <a:lnTo>
                      <a:pt x="756" y="48"/>
                    </a:lnTo>
                    <a:lnTo>
                      <a:pt x="738" y="48"/>
                    </a:lnTo>
                    <a:lnTo>
                      <a:pt x="720" y="48"/>
                    </a:lnTo>
                    <a:lnTo>
                      <a:pt x="684" y="48"/>
                    </a:lnTo>
                    <a:lnTo>
                      <a:pt x="648" y="32"/>
                    </a:lnTo>
                    <a:lnTo>
                      <a:pt x="630" y="16"/>
                    </a:lnTo>
                    <a:lnTo>
                      <a:pt x="612" y="16"/>
                    </a:lnTo>
                    <a:lnTo>
                      <a:pt x="594" y="0"/>
                    </a:lnTo>
                    <a:lnTo>
                      <a:pt x="594" y="16"/>
                    </a:lnTo>
                    <a:lnTo>
                      <a:pt x="576" y="16"/>
                    </a:lnTo>
                    <a:lnTo>
                      <a:pt x="558" y="32"/>
                    </a:lnTo>
                    <a:lnTo>
                      <a:pt x="252" y="240"/>
                    </a:lnTo>
                    <a:lnTo>
                      <a:pt x="234" y="256"/>
                    </a:lnTo>
                    <a:lnTo>
                      <a:pt x="216" y="256"/>
                    </a:lnTo>
                    <a:lnTo>
                      <a:pt x="198" y="256"/>
                    </a:lnTo>
                    <a:lnTo>
                      <a:pt x="198" y="312"/>
                    </a:lnTo>
                    <a:lnTo>
                      <a:pt x="198" y="344"/>
                    </a:lnTo>
                    <a:lnTo>
                      <a:pt x="198" y="360"/>
                    </a:lnTo>
                    <a:lnTo>
                      <a:pt x="180" y="376"/>
                    </a:lnTo>
                    <a:lnTo>
                      <a:pt x="162" y="376"/>
                    </a:lnTo>
                    <a:lnTo>
                      <a:pt x="162" y="392"/>
                    </a:lnTo>
                    <a:lnTo>
                      <a:pt x="162" y="408"/>
                    </a:lnTo>
                    <a:lnTo>
                      <a:pt x="162" y="424"/>
                    </a:lnTo>
                    <a:lnTo>
                      <a:pt x="162" y="440"/>
                    </a:lnTo>
                    <a:lnTo>
                      <a:pt x="144" y="456"/>
                    </a:lnTo>
                    <a:lnTo>
                      <a:pt x="108" y="440"/>
                    </a:lnTo>
                    <a:lnTo>
                      <a:pt x="90" y="440"/>
                    </a:lnTo>
                    <a:lnTo>
                      <a:pt x="72" y="440"/>
                    </a:lnTo>
                    <a:lnTo>
                      <a:pt x="72" y="456"/>
                    </a:lnTo>
                    <a:lnTo>
                      <a:pt x="54" y="456"/>
                    </a:lnTo>
                    <a:lnTo>
                      <a:pt x="36" y="472"/>
                    </a:lnTo>
                    <a:lnTo>
                      <a:pt x="18" y="472"/>
                    </a:lnTo>
                    <a:lnTo>
                      <a:pt x="0" y="472"/>
                    </a:lnTo>
                    <a:lnTo>
                      <a:pt x="0" y="488"/>
                    </a:lnTo>
                    <a:lnTo>
                      <a:pt x="0" y="504"/>
                    </a:lnTo>
                    <a:lnTo>
                      <a:pt x="0" y="520"/>
                    </a:lnTo>
                    <a:lnTo>
                      <a:pt x="18" y="536"/>
                    </a:lnTo>
                    <a:lnTo>
                      <a:pt x="36" y="536"/>
                    </a:lnTo>
                    <a:lnTo>
                      <a:pt x="54" y="552"/>
                    </a:lnTo>
                    <a:lnTo>
                      <a:pt x="72" y="552"/>
                    </a:lnTo>
                    <a:lnTo>
                      <a:pt x="90" y="568"/>
                    </a:lnTo>
                    <a:lnTo>
                      <a:pt x="90" y="600"/>
                    </a:lnTo>
                    <a:lnTo>
                      <a:pt x="108" y="616"/>
                    </a:lnTo>
                    <a:lnTo>
                      <a:pt x="126" y="616"/>
                    </a:lnTo>
                    <a:lnTo>
                      <a:pt x="144" y="616"/>
                    </a:lnTo>
                    <a:lnTo>
                      <a:pt x="162" y="632"/>
                    </a:lnTo>
                    <a:lnTo>
                      <a:pt x="144" y="632"/>
                    </a:lnTo>
                    <a:lnTo>
                      <a:pt x="180" y="616"/>
                    </a:lnTo>
                    <a:lnTo>
                      <a:pt x="198" y="600"/>
                    </a:lnTo>
                    <a:lnTo>
                      <a:pt x="198" y="584"/>
                    </a:lnTo>
                    <a:lnTo>
                      <a:pt x="198" y="552"/>
                    </a:lnTo>
                    <a:lnTo>
                      <a:pt x="198" y="536"/>
                    </a:lnTo>
                    <a:lnTo>
                      <a:pt x="216" y="520"/>
                    </a:lnTo>
                    <a:lnTo>
                      <a:pt x="234" y="520"/>
                    </a:lnTo>
                    <a:lnTo>
                      <a:pt x="270" y="520"/>
                    </a:lnTo>
                    <a:lnTo>
                      <a:pt x="306" y="520"/>
                    </a:lnTo>
                    <a:lnTo>
                      <a:pt x="324" y="520"/>
                    </a:lnTo>
                    <a:lnTo>
                      <a:pt x="324" y="536"/>
                    </a:lnTo>
                    <a:lnTo>
                      <a:pt x="342" y="552"/>
                    </a:lnTo>
                    <a:lnTo>
                      <a:pt x="360" y="552"/>
                    </a:lnTo>
                    <a:lnTo>
                      <a:pt x="378" y="552"/>
                    </a:lnTo>
                    <a:lnTo>
                      <a:pt x="396" y="536"/>
                    </a:lnTo>
                    <a:lnTo>
                      <a:pt x="432" y="536"/>
                    </a:lnTo>
                    <a:lnTo>
                      <a:pt x="450" y="536"/>
                    </a:lnTo>
                    <a:lnTo>
                      <a:pt x="450" y="552"/>
                    </a:lnTo>
                    <a:lnTo>
                      <a:pt x="486" y="552"/>
                    </a:lnTo>
                    <a:lnTo>
                      <a:pt x="504" y="552"/>
                    </a:lnTo>
                    <a:lnTo>
                      <a:pt x="540" y="520"/>
                    </a:lnTo>
                    <a:lnTo>
                      <a:pt x="558" y="520"/>
                    </a:lnTo>
                    <a:lnTo>
                      <a:pt x="576" y="504"/>
                    </a:lnTo>
                    <a:lnTo>
                      <a:pt x="594" y="504"/>
                    </a:lnTo>
                    <a:lnTo>
                      <a:pt x="612" y="504"/>
                    </a:lnTo>
                    <a:lnTo>
                      <a:pt x="630" y="520"/>
                    </a:lnTo>
                    <a:lnTo>
                      <a:pt x="648" y="520"/>
                    </a:lnTo>
                    <a:lnTo>
                      <a:pt x="666" y="520"/>
                    </a:lnTo>
                    <a:lnTo>
                      <a:pt x="684" y="520"/>
                    </a:lnTo>
                    <a:lnTo>
                      <a:pt x="702" y="50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4" name="Group 30">
              <a:extLst>
                <a:ext uri="{FF2B5EF4-FFF2-40B4-BE49-F238E27FC236}">
                  <a16:creationId xmlns:a16="http://schemas.microsoft.com/office/drawing/2014/main" id="{C64A6F94-DF1F-43D4-A4A6-CC01653CEA92}"/>
                </a:ext>
              </a:extLst>
            </p:cNvPr>
            <p:cNvGrpSpPr>
              <a:grpSpLocks/>
            </p:cNvGrpSpPr>
            <p:nvPr/>
          </p:nvGrpSpPr>
          <p:grpSpPr bwMode="auto">
            <a:xfrm>
              <a:off x="843416" y="2133748"/>
              <a:ext cx="1238997" cy="1111225"/>
              <a:chOff x="1647" y="1000"/>
              <a:chExt cx="883" cy="761"/>
            </a:xfrm>
            <a:solidFill>
              <a:sysClr val="window" lastClr="FFFFFF">
                <a:lumMod val="95000"/>
              </a:sysClr>
            </a:solidFill>
          </p:grpSpPr>
          <p:sp>
            <p:nvSpPr>
              <p:cNvPr id="117" name="Freeform 31">
                <a:extLst>
                  <a:ext uri="{FF2B5EF4-FFF2-40B4-BE49-F238E27FC236}">
                    <a16:creationId xmlns:a16="http://schemas.microsoft.com/office/drawing/2014/main" id="{663D37FA-4A68-486E-81C4-C3B7FD6CCABD}"/>
                  </a:ext>
                </a:extLst>
              </p:cNvPr>
              <p:cNvSpPr>
                <a:spLocks/>
              </p:cNvSpPr>
              <p:nvPr/>
            </p:nvSpPr>
            <p:spPr bwMode="auto">
              <a:xfrm>
                <a:off x="1647" y="1000"/>
                <a:ext cx="883" cy="761"/>
              </a:xfrm>
              <a:custGeom>
                <a:avLst/>
                <a:gdLst>
                  <a:gd name="T0" fmla="*/ 882 w 883"/>
                  <a:gd name="T1" fmla="*/ 288 h 761"/>
                  <a:gd name="T2" fmla="*/ 846 w 883"/>
                  <a:gd name="T3" fmla="*/ 288 h 761"/>
                  <a:gd name="T4" fmla="*/ 846 w 883"/>
                  <a:gd name="T5" fmla="*/ 256 h 761"/>
                  <a:gd name="T6" fmla="*/ 810 w 883"/>
                  <a:gd name="T7" fmla="*/ 240 h 761"/>
                  <a:gd name="T8" fmla="*/ 756 w 883"/>
                  <a:gd name="T9" fmla="*/ 224 h 761"/>
                  <a:gd name="T10" fmla="*/ 738 w 883"/>
                  <a:gd name="T11" fmla="*/ 192 h 761"/>
                  <a:gd name="T12" fmla="*/ 324 w 883"/>
                  <a:gd name="T13" fmla="*/ 0 h 761"/>
                  <a:gd name="T14" fmla="*/ 342 w 883"/>
                  <a:gd name="T15" fmla="*/ 488 h 761"/>
                  <a:gd name="T16" fmla="*/ 324 w 883"/>
                  <a:gd name="T17" fmla="*/ 520 h 761"/>
                  <a:gd name="T18" fmla="*/ 144 w 883"/>
                  <a:gd name="T19" fmla="*/ 520 h 761"/>
                  <a:gd name="T20" fmla="*/ 108 w 883"/>
                  <a:gd name="T21" fmla="*/ 520 h 761"/>
                  <a:gd name="T22" fmla="*/ 90 w 883"/>
                  <a:gd name="T23" fmla="*/ 504 h 761"/>
                  <a:gd name="T24" fmla="*/ 72 w 883"/>
                  <a:gd name="T25" fmla="*/ 536 h 761"/>
                  <a:gd name="T26" fmla="*/ 18 w 883"/>
                  <a:gd name="T27" fmla="*/ 520 h 761"/>
                  <a:gd name="T28" fmla="*/ 18 w 883"/>
                  <a:gd name="T29" fmla="*/ 552 h 761"/>
                  <a:gd name="T30" fmla="*/ 36 w 883"/>
                  <a:gd name="T31" fmla="*/ 584 h 761"/>
                  <a:gd name="T32" fmla="*/ 0 w 883"/>
                  <a:gd name="T33" fmla="*/ 632 h 761"/>
                  <a:gd name="T34" fmla="*/ 0 w 883"/>
                  <a:gd name="T35" fmla="*/ 664 h 761"/>
                  <a:gd name="T36" fmla="*/ 54 w 883"/>
                  <a:gd name="T37" fmla="*/ 680 h 761"/>
                  <a:gd name="T38" fmla="*/ 126 w 883"/>
                  <a:gd name="T39" fmla="*/ 696 h 761"/>
                  <a:gd name="T40" fmla="*/ 144 w 883"/>
                  <a:gd name="T41" fmla="*/ 696 h 761"/>
                  <a:gd name="T42" fmla="*/ 162 w 883"/>
                  <a:gd name="T43" fmla="*/ 696 h 761"/>
                  <a:gd name="T44" fmla="*/ 180 w 883"/>
                  <a:gd name="T45" fmla="*/ 696 h 761"/>
                  <a:gd name="T46" fmla="*/ 198 w 883"/>
                  <a:gd name="T47" fmla="*/ 744 h 761"/>
                  <a:gd name="T48" fmla="*/ 252 w 883"/>
                  <a:gd name="T49" fmla="*/ 744 h 761"/>
                  <a:gd name="T50" fmla="*/ 306 w 883"/>
                  <a:gd name="T51" fmla="*/ 744 h 761"/>
                  <a:gd name="T52" fmla="*/ 324 w 883"/>
                  <a:gd name="T53" fmla="*/ 728 h 761"/>
                  <a:gd name="T54" fmla="*/ 342 w 883"/>
                  <a:gd name="T55" fmla="*/ 696 h 761"/>
                  <a:gd name="T56" fmla="*/ 378 w 883"/>
                  <a:gd name="T57" fmla="*/ 648 h 761"/>
                  <a:gd name="T58" fmla="*/ 414 w 883"/>
                  <a:gd name="T59" fmla="*/ 632 h 761"/>
                  <a:gd name="T60" fmla="*/ 468 w 883"/>
                  <a:gd name="T61" fmla="*/ 600 h 761"/>
                  <a:gd name="T62" fmla="*/ 504 w 883"/>
                  <a:gd name="T63" fmla="*/ 552 h 761"/>
                  <a:gd name="T64" fmla="*/ 522 w 883"/>
                  <a:gd name="T65" fmla="*/ 520 h 761"/>
                  <a:gd name="T66" fmla="*/ 558 w 883"/>
                  <a:gd name="T67" fmla="*/ 520 h 761"/>
                  <a:gd name="T68" fmla="*/ 612 w 883"/>
                  <a:gd name="T69" fmla="*/ 520 h 761"/>
                  <a:gd name="T70" fmla="*/ 648 w 883"/>
                  <a:gd name="T71" fmla="*/ 488 h 761"/>
                  <a:gd name="T72" fmla="*/ 666 w 883"/>
                  <a:gd name="T73" fmla="*/ 472 h 761"/>
                  <a:gd name="T74" fmla="*/ 684 w 883"/>
                  <a:gd name="T75" fmla="*/ 504 h 761"/>
                  <a:gd name="T76" fmla="*/ 720 w 883"/>
                  <a:gd name="T77" fmla="*/ 504 h 761"/>
                  <a:gd name="T78" fmla="*/ 756 w 883"/>
                  <a:gd name="T79" fmla="*/ 488 h 761"/>
                  <a:gd name="T80" fmla="*/ 774 w 883"/>
                  <a:gd name="T81" fmla="*/ 472 h 761"/>
                  <a:gd name="T82" fmla="*/ 828 w 883"/>
                  <a:gd name="T83" fmla="*/ 488 h 761"/>
                  <a:gd name="T84" fmla="*/ 846 w 883"/>
                  <a:gd name="T85" fmla="*/ 456 h 761"/>
                  <a:gd name="T86" fmla="*/ 846 w 883"/>
                  <a:gd name="T87" fmla="*/ 424 h 761"/>
                  <a:gd name="T88" fmla="*/ 864 w 883"/>
                  <a:gd name="T89" fmla="*/ 408 h 761"/>
                  <a:gd name="T90" fmla="*/ 882 w 883"/>
                  <a:gd name="T91" fmla="*/ 376 h 761"/>
                  <a:gd name="T92" fmla="*/ 882 w 883"/>
                  <a:gd name="T93" fmla="*/ 288 h 7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3"/>
                  <a:gd name="T142" fmla="*/ 0 h 761"/>
                  <a:gd name="T143" fmla="*/ 883 w 883"/>
                  <a:gd name="T144" fmla="*/ 761 h 7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3" h="761">
                    <a:moveTo>
                      <a:pt x="882" y="288"/>
                    </a:moveTo>
                    <a:lnTo>
                      <a:pt x="882" y="288"/>
                    </a:lnTo>
                    <a:lnTo>
                      <a:pt x="864" y="304"/>
                    </a:lnTo>
                    <a:lnTo>
                      <a:pt x="846" y="288"/>
                    </a:lnTo>
                    <a:lnTo>
                      <a:pt x="846" y="272"/>
                    </a:lnTo>
                    <a:lnTo>
                      <a:pt x="846" y="256"/>
                    </a:lnTo>
                    <a:lnTo>
                      <a:pt x="846" y="240"/>
                    </a:lnTo>
                    <a:lnTo>
                      <a:pt x="810" y="240"/>
                    </a:lnTo>
                    <a:lnTo>
                      <a:pt x="774" y="240"/>
                    </a:lnTo>
                    <a:lnTo>
                      <a:pt x="756" y="224"/>
                    </a:lnTo>
                    <a:lnTo>
                      <a:pt x="756" y="208"/>
                    </a:lnTo>
                    <a:lnTo>
                      <a:pt x="738" y="192"/>
                    </a:lnTo>
                    <a:lnTo>
                      <a:pt x="414" y="0"/>
                    </a:lnTo>
                    <a:lnTo>
                      <a:pt x="324" y="0"/>
                    </a:lnTo>
                    <a:lnTo>
                      <a:pt x="342" y="472"/>
                    </a:lnTo>
                    <a:lnTo>
                      <a:pt x="342" y="488"/>
                    </a:lnTo>
                    <a:lnTo>
                      <a:pt x="342" y="504"/>
                    </a:lnTo>
                    <a:lnTo>
                      <a:pt x="324" y="520"/>
                    </a:lnTo>
                    <a:lnTo>
                      <a:pt x="162" y="504"/>
                    </a:lnTo>
                    <a:lnTo>
                      <a:pt x="144" y="520"/>
                    </a:lnTo>
                    <a:lnTo>
                      <a:pt x="126" y="520"/>
                    </a:lnTo>
                    <a:lnTo>
                      <a:pt x="108" y="520"/>
                    </a:lnTo>
                    <a:lnTo>
                      <a:pt x="108" y="504"/>
                    </a:lnTo>
                    <a:lnTo>
                      <a:pt x="90" y="504"/>
                    </a:lnTo>
                    <a:lnTo>
                      <a:pt x="72" y="520"/>
                    </a:lnTo>
                    <a:lnTo>
                      <a:pt x="72" y="536"/>
                    </a:lnTo>
                    <a:lnTo>
                      <a:pt x="36" y="520"/>
                    </a:lnTo>
                    <a:lnTo>
                      <a:pt x="18" y="520"/>
                    </a:lnTo>
                    <a:lnTo>
                      <a:pt x="18" y="536"/>
                    </a:lnTo>
                    <a:lnTo>
                      <a:pt x="18" y="552"/>
                    </a:lnTo>
                    <a:lnTo>
                      <a:pt x="36" y="568"/>
                    </a:lnTo>
                    <a:lnTo>
                      <a:pt x="36" y="584"/>
                    </a:lnTo>
                    <a:lnTo>
                      <a:pt x="18" y="600"/>
                    </a:lnTo>
                    <a:lnTo>
                      <a:pt x="0" y="632"/>
                    </a:lnTo>
                    <a:lnTo>
                      <a:pt x="0" y="648"/>
                    </a:lnTo>
                    <a:lnTo>
                      <a:pt x="0" y="664"/>
                    </a:lnTo>
                    <a:lnTo>
                      <a:pt x="18" y="680"/>
                    </a:lnTo>
                    <a:lnTo>
                      <a:pt x="54" y="680"/>
                    </a:lnTo>
                    <a:lnTo>
                      <a:pt x="108" y="696"/>
                    </a:lnTo>
                    <a:lnTo>
                      <a:pt x="126" y="696"/>
                    </a:lnTo>
                    <a:lnTo>
                      <a:pt x="126" y="712"/>
                    </a:lnTo>
                    <a:lnTo>
                      <a:pt x="144" y="696"/>
                    </a:lnTo>
                    <a:lnTo>
                      <a:pt x="162" y="680"/>
                    </a:lnTo>
                    <a:lnTo>
                      <a:pt x="162" y="696"/>
                    </a:lnTo>
                    <a:lnTo>
                      <a:pt x="198" y="696"/>
                    </a:lnTo>
                    <a:lnTo>
                      <a:pt x="180" y="696"/>
                    </a:lnTo>
                    <a:lnTo>
                      <a:pt x="180" y="712"/>
                    </a:lnTo>
                    <a:lnTo>
                      <a:pt x="198" y="744"/>
                    </a:lnTo>
                    <a:lnTo>
                      <a:pt x="216" y="760"/>
                    </a:lnTo>
                    <a:lnTo>
                      <a:pt x="252" y="744"/>
                    </a:lnTo>
                    <a:lnTo>
                      <a:pt x="288" y="744"/>
                    </a:lnTo>
                    <a:lnTo>
                      <a:pt x="306" y="744"/>
                    </a:lnTo>
                    <a:lnTo>
                      <a:pt x="324" y="744"/>
                    </a:lnTo>
                    <a:lnTo>
                      <a:pt x="324" y="728"/>
                    </a:lnTo>
                    <a:lnTo>
                      <a:pt x="324" y="712"/>
                    </a:lnTo>
                    <a:lnTo>
                      <a:pt x="342" y="696"/>
                    </a:lnTo>
                    <a:lnTo>
                      <a:pt x="360" y="680"/>
                    </a:lnTo>
                    <a:lnTo>
                      <a:pt x="378" y="648"/>
                    </a:lnTo>
                    <a:lnTo>
                      <a:pt x="396" y="648"/>
                    </a:lnTo>
                    <a:lnTo>
                      <a:pt x="414" y="632"/>
                    </a:lnTo>
                    <a:lnTo>
                      <a:pt x="432" y="616"/>
                    </a:lnTo>
                    <a:lnTo>
                      <a:pt x="468" y="600"/>
                    </a:lnTo>
                    <a:lnTo>
                      <a:pt x="486" y="584"/>
                    </a:lnTo>
                    <a:lnTo>
                      <a:pt x="504" y="552"/>
                    </a:lnTo>
                    <a:lnTo>
                      <a:pt x="504" y="536"/>
                    </a:lnTo>
                    <a:lnTo>
                      <a:pt x="522" y="520"/>
                    </a:lnTo>
                    <a:lnTo>
                      <a:pt x="540" y="520"/>
                    </a:lnTo>
                    <a:lnTo>
                      <a:pt x="558" y="520"/>
                    </a:lnTo>
                    <a:lnTo>
                      <a:pt x="594" y="520"/>
                    </a:lnTo>
                    <a:lnTo>
                      <a:pt x="612" y="520"/>
                    </a:lnTo>
                    <a:lnTo>
                      <a:pt x="630" y="488"/>
                    </a:lnTo>
                    <a:lnTo>
                      <a:pt x="648" y="488"/>
                    </a:lnTo>
                    <a:lnTo>
                      <a:pt x="648" y="472"/>
                    </a:lnTo>
                    <a:lnTo>
                      <a:pt x="666" y="472"/>
                    </a:lnTo>
                    <a:lnTo>
                      <a:pt x="684" y="488"/>
                    </a:lnTo>
                    <a:lnTo>
                      <a:pt x="684" y="504"/>
                    </a:lnTo>
                    <a:lnTo>
                      <a:pt x="702" y="504"/>
                    </a:lnTo>
                    <a:lnTo>
                      <a:pt x="720" y="504"/>
                    </a:lnTo>
                    <a:lnTo>
                      <a:pt x="738" y="488"/>
                    </a:lnTo>
                    <a:lnTo>
                      <a:pt x="756" y="488"/>
                    </a:lnTo>
                    <a:lnTo>
                      <a:pt x="756" y="472"/>
                    </a:lnTo>
                    <a:lnTo>
                      <a:pt x="774" y="472"/>
                    </a:lnTo>
                    <a:lnTo>
                      <a:pt x="792" y="472"/>
                    </a:lnTo>
                    <a:lnTo>
                      <a:pt x="828" y="488"/>
                    </a:lnTo>
                    <a:lnTo>
                      <a:pt x="846" y="472"/>
                    </a:lnTo>
                    <a:lnTo>
                      <a:pt x="846" y="456"/>
                    </a:lnTo>
                    <a:lnTo>
                      <a:pt x="846" y="440"/>
                    </a:lnTo>
                    <a:lnTo>
                      <a:pt x="846" y="424"/>
                    </a:lnTo>
                    <a:lnTo>
                      <a:pt x="846" y="408"/>
                    </a:lnTo>
                    <a:lnTo>
                      <a:pt x="864" y="408"/>
                    </a:lnTo>
                    <a:lnTo>
                      <a:pt x="882" y="392"/>
                    </a:lnTo>
                    <a:lnTo>
                      <a:pt x="882" y="376"/>
                    </a:lnTo>
                    <a:lnTo>
                      <a:pt x="882" y="344"/>
                    </a:lnTo>
                    <a:lnTo>
                      <a:pt x="882" y="28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18" name="Freeform 32">
                <a:extLst>
                  <a:ext uri="{FF2B5EF4-FFF2-40B4-BE49-F238E27FC236}">
                    <a16:creationId xmlns:a16="http://schemas.microsoft.com/office/drawing/2014/main" id="{C291702C-EB4E-419F-9FB1-FB0894257107}"/>
                  </a:ext>
                </a:extLst>
              </p:cNvPr>
              <p:cNvSpPr>
                <a:spLocks/>
              </p:cNvSpPr>
              <p:nvPr/>
            </p:nvSpPr>
            <p:spPr bwMode="auto">
              <a:xfrm>
                <a:off x="1647" y="1000"/>
                <a:ext cx="883" cy="761"/>
              </a:xfrm>
              <a:custGeom>
                <a:avLst/>
                <a:gdLst>
                  <a:gd name="T0" fmla="*/ 882 w 883"/>
                  <a:gd name="T1" fmla="*/ 288 h 761"/>
                  <a:gd name="T2" fmla="*/ 846 w 883"/>
                  <a:gd name="T3" fmla="*/ 288 h 761"/>
                  <a:gd name="T4" fmla="*/ 846 w 883"/>
                  <a:gd name="T5" fmla="*/ 256 h 761"/>
                  <a:gd name="T6" fmla="*/ 810 w 883"/>
                  <a:gd name="T7" fmla="*/ 240 h 761"/>
                  <a:gd name="T8" fmla="*/ 756 w 883"/>
                  <a:gd name="T9" fmla="*/ 224 h 761"/>
                  <a:gd name="T10" fmla="*/ 738 w 883"/>
                  <a:gd name="T11" fmla="*/ 192 h 761"/>
                  <a:gd name="T12" fmla="*/ 324 w 883"/>
                  <a:gd name="T13" fmla="*/ 0 h 761"/>
                  <a:gd name="T14" fmla="*/ 342 w 883"/>
                  <a:gd name="T15" fmla="*/ 488 h 761"/>
                  <a:gd name="T16" fmla="*/ 324 w 883"/>
                  <a:gd name="T17" fmla="*/ 520 h 761"/>
                  <a:gd name="T18" fmla="*/ 144 w 883"/>
                  <a:gd name="T19" fmla="*/ 520 h 761"/>
                  <a:gd name="T20" fmla="*/ 108 w 883"/>
                  <a:gd name="T21" fmla="*/ 520 h 761"/>
                  <a:gd name="T22" fmla="*/ 90 w 883"/>
                  <a:gd name="T23" fmla="*/ 504 h 761"/>
                  <a:gd name="T24" fmla="*/ 72 w 883"/>
                  <a:gd name="T25" fmla="*/ 536 h 761"/>
                  <a:gd name="T26" fmla="*/ 18 w 883"/>
                  <a:gd name="T27" fmla="*/ 520 h 761"/>
                  <a:gd name="T28" fmla="*/ 18 w 883"/>
                  <a:gd name="T29" fmla="*/ 552 h 761"/>
                  <a:gd name="T30" fmla="*/ 36 w 883"/>
                  <a:gd name="T31" fmla="*/ 584 h 761"/>
                  <a:gd name="T32" fmla="*/ 0 w 883"/>
                  <a:gd name="T33" fmla="*/ 632 h 761"/>
                  <a:gd name="T34" fmla="*/ 0 w 883"/>
                  <a:gd name="T35" fmla="*/ 664 h 761"/>
                  <a:gd name="T36" fmla="*/ 54 w 883"/>
                  <a:gd name="T37" fmla="*/ 680 h 761"/>
                  <a:gd name="T38" fmla="*/ 126 w 883"/>
                  <a:gd name="T39" fmla="*/ 696 h 761"/>
                  <a:gd name="T40" fmla="*/ 144 w 883"/>
                  <a:gd name="T41" fmla="*/ 696 h 761"/>
                  <a:gd name="T42" fmla="*/ 162 w 883"/>
                  <a:gd name="T43" fmla="*/ 696 h 761"/>
                  <a:gd name="T44" fmla="*/ 180 w 883"/>
                  <a:gd name="T45" fmla="*/ 696 h 761"/>
                  <a:gd name="T46" fmla="*/ 198 w 883"/>
                  <a:gd name="T47" fmla="*/ 744 h 761"/>
                  <a:gd name="T48" fmla="*/ 252 w 883"/>
                  <a:gd name="T49" fmla="*/ 744 h 761"/>
                  <a:gd name="T50" fmla="*/ 306 w 883"/>
                  <a:gd name="T51" fmla="*/ 744 h 761"/>
                  <a:gd name="T52" fmla="*/ 324 w 883"/>
                  <a:gd name="T53" fmla="*/ 728 h 761"/>
                  <a:gd name="T54" fmla="*/ 342 w 883"/>
                  <a:gd name="T55" fmla="*/ 696 h 761"/>
                  <a:gd name="T56" fmla="*/ 378 w 883"/>
                  <a:gd name="T57" fmla="*/ 648 h 761"/>
                  <a:gd name="T58" fmla="*/ 414 w 883"/>
                  <a:gd name="T59" fmla="*/ 632 h 761"/>
                  <a:gd name="T60" fmla="*/ 468 w 883"/>
                  <a:gd name="T61" fmla="*/ 600 h 761"/>
                  <a:gd name="T62" fmla="*/ 504 w 883"/>
                  <a:gd name="T63" fmla="*/ 552 h 761"/>
                  <a:gd name="T64" fmla="*/ 522 w 883"/>
                  <a:gd name="T65" fmla="*/ 520 h 761"/>
                  <a:gd name="T66" fmla="*/ 558 w 883"/>
                  <a:gd name="T67" fmla="*/ 520 h 761"/>
                  <a:gd name="T68" fmla="*/ 612 w 883"/>
                  <a:gd name="T69" fmla="*/ 520 h 761"/>
                  <a:gd name="T70" fmla="*/ 648 w 883"/>
                  <a:gd name="T71" fmla="*/ 488 h 761"/>
                  <a:gd name="T72" fmla="*/ 666 w 883"/>
                  <a:gd name="T73" fmla="*/ 472 h 761"/>
                  <a:gd name="T74" fmla="*/ 684 w 883"/>
                  <a:gd name="T75" fmla="*/ 504 h 761"/>
                  <a:gd name="T76" fmla="*/ 720 w 883"/>
                  <a:gd name="T77" fmla="*/ 504 h 761"/>
                  <a:gd name="T78" fmla="*/ 756 w 883"/>
                  <a:gd name="T79" fmla="*/ 488 h 761"/>
                  <a:gd name="T80" fmla="*/ 774 w 883"/>
                  <a:gd name="T81" fmla="*/ 472 h 761"/>
                  <a:gd name="T82" fmla="*/ 828 w 883"/>
                  <a:gd name="T83" fmla="*/ 488 h 761"/>
                  <a:gd name="T84" fmla="*/ 846 w 883"/>
                  <a:gd name="T85" fmla="*/ 456 h 761"/>
                  <a:gd name="T86" fmla="*/ 846 w 883"/>
                  <a:gd name="T87" fmla="*/ 424 h 761"/>
                  <a:gd name="T88" fmla="*/ 864 w 883"/>
                  <a:gd name="T89" fmla="*/ 408 h 761"/>
                  <a:gd name="T90" fmla="*/ 882 w 883"/>
                  <a:gd name="T91" fmla="*/ 376 h 761"/>
                  <a:gd name="T92" fmla="*/ 882 w 883"/>
                  <a:gd name="T93" fmla="*/ 288 h 7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3"/>
                  <a:gd name="T142" fmla="*/ 0 h 761"/>
                  <a:gd name="T143" fmla="*/ 883 w 883"/>
                  <a:gd name="T144" fmla="*/ 761 h 7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3" h="761">
                    <a:moveTo>
                      <a:pt x="882" y="288"/>
                    </a:moveTo>
                    <a:lnTo>
                      <a:pt x="882" y="288"/>
                    </a:lnTo>
                    <a:lnTo>
                      <a:pt x="864" y="304"/>
                    </a:lnTo>
                    <a:lnTo>
                      <a:pt x="846" y="288"/>
                    </a:lnTo>
                    <a:lnTo>
                      <a:pt x="846" y="272"/>
                    </a:lnTo>
                    <a:lnTo>
                      <a:pt x="846" y="256"/>
                    </a:lnTo>
                    <a:lnTo>
                      <a:pt x="846" y="240"/>
                    </a:lnTo>
                    <a:lnTo>
                      <a:pt x="810" y="240"/>
                    </a:lnTo>
                    <a:lnTo>
                      <a:pt x="774" y="240"/>
                    </a:lnTo>
                    <a:lnTo>
                      <a:pt x="756" y="224"/>
                    </a:lnTo>
                    <a:lnTo>
                      <a:pt x="756" y="208"/>
                    </a:lnTo>
                    <a:lnTo>
                      <a:pt x="738" y="192"/>
                    </a:lnTo>
                    <a:lnTo>
                      <a:pt x="414" y="0"/>
                    </a:lnTo>
                    <a:lnTo>
                      <a:pt x="324" y="0"/>
                    </a:lnTo>
                    <a:lnTo>
                      <a:pt x="342" y="472"/>
                    </a:lnTo>
                    <a:lnTo>
                      <a:pt x="342" y="488"/>
                    </a:lnTo>
                    <a:lnTo>
                      <a:pt x="342" y="504"/>
                    </a:lnTo>
                    <a:lnTo>
                      <a:pt x="324" y="520"/>
                    </a:lnTo>
                    <a:lnTo>
                      <a:pt x="162" y="504"/>
                    </a:lnTo>
                    <a:lnTo>
                      <a:pt x="144" y="520"/>
                    </a:lnTo>
                    <a:lnTo>
                      <a:pt x="126" y="520"/>
                    </a:lnTo>
                    <a:lnTo>
                      <a:pt x="108" y="520"/>
                    </a:lnTo>
                    <a:lnTo>
                      <a:pt x="108" y="504"/>
                    </a:lnTo>
                    <a:lnTo>
                      <a:pt x="90" y="504"/>
                    </a:lnTo>
                    <a:lnTo>
                      <a:pt x="72" y="520"/>
                    </a:lnTo>
                    <a:lnTo>
                      <a:pt x="72" y="536"/>
                    </a:lnTo>
                    <a:lnTo>
                      <a:pt x="36" y="520"/>
                    </a:lnTo>
                    <a:lnTo>
                      <a:pt x="18" y="520"/>
                    </a:lnTo>
                    <a:lnTo>
                      <a:pt x="18" y="536"/>
                    </a:lnTo>
                    <a:lnTo>
                      <a:pt x="18" y="552"/>
                    </a:lnTo>
                    <a:lnTo>
                      <a:pt x="36" y="568"/>
                    </a:lnTo>
                    <a:lnTo>
                      <a:pt x="36" y="584"/>
                    </a:lnTo>
                    <a:lnTo>
                      <a:pt x="18" y="600"/>
                    </a:lnTo>
                    <a:lnTo>
                      <a:pt x="0" y="632"/>
                    </a:lnTo>
                    <a:lnTo>
                      <a:pt x="0" y="648"/>
                    </a:lnTo>
                    <a:lnTo>
                      <a:pt x="0" y="664"/>
                    </a:lnTo>
                    <a:lnTo>
                      <a:pt x="18" y="680"/>
                    </a:lnTo>
                    <a:lnTo>
                      <a:pt x="54" y="680"/>
                    </a:lnTo>
                    <a:lnTo>
                      <a:pt x="108" y="696"/>
                    </a:lnTo>
                    <a:lnTo>
                      <a:pt x="126" y="696"/>
                    </a:lnTo>
                    <a:lnTo>
                      <a:pt x="126" y="712"/>
                    </a:lnTo>
                    <a:lnTo>
                      <a:pt x="144" y="696"/>
                    </a:lnTo>
                    <a:lnTo>
                      <a:pt x="162" y="680"/>
                    </a:lnTo>
                    <a:lnTo>
                      <a:pt x="162" y="696"/>
                    </a:lnTo>
                    <a:lnTo>
                      <a:pt x="198" y="696"/>
                    </a:lnTo>
                    <a:lnTo>
                      <a:pt x="180" y="696"/>
                    </a:lnTo>
                    <a:lnTo>
                      <a:pt x="180" y="712"/>
                    </a:lnTo>
                    <a:lnTo>
                      <a:pt x="198" y="744"/>
                    </a:lnTo>
                    <a:lnTo>
                      <a:pt x="216" y="760"/>
                    </a:lnTo>
                    <a:lnTo>
                      <a:pt x="252" y="744"/>
                    </a:lnTo>
                    <a:lnTo>
                      <a:pt x="288" y="744"/>
                    </a:lnTo>
                    <a:lnTo>
                      <a:pt x="306" y="744"/>
                    </a:lnTo>
                    <a:lnTo>
                      <a:pt x="324" y="744"/>
                    </a:lnTo>
                    <a:lnTo>
                      <a:pt x="324" y="728"/>
                    </a:lnTo>
                    <a:lnTo>
                      <a:pt x="324" y="712"/>
                    </a:lnTo>
                    <a:lnTo>
                      <a:pt x="342" y="696"/>
                    </a:lnTo>
                    <a:lnTo>
                      <a:pt x="360" y="680"/>
                    </a:lnTo>
                    <a:lnTo>
                      <a:pt x="378" y="648"/>
                    </a:lnTo>
                    <a:lnTo>
                      <a:pt x="396" y="648"/>
                    </a:lnTo>
                    <a:lnTo>
                      <a:pt x="414" y="632"/>
                    </a:lnTo>
                    <a:lnTo>
                      <a:pt x="432" y="616"/>
                    </a:lnTo>
                    <a:lnTo>
                      <a:pt x="468" y="600"/>
                    </a:lnTo>
                    <a:lnTo>
                      <a:pt x="486" y="584"/>
                    </a:lnTo>
                    <a:lnTo>
                      <a:pt x="504" y="552"/>
                    </a:lnTo>
                    <a:lnTo>
                      <a:pt x="504" y="536"/>
                    </a:lnTo>
                    <a:lnTo>
                      <a:pt x="522" y="520"/>
                    </a:lnTo>
                    <a:lnTo>
                      <a:pt x="540" y="520"/>
                    </a:lnTo>
                    <a:lnTo>
                      <a:pt x="558" y="520"/>
                    </a:lnTo>
                    <a:lnTo>
                      <a:pt x="594" y="520"/>
                    </a:lnTo>
                    <a:lnTo>
                      <a:pt x="612" y="520"/>
                    </a:lnTo>
                    <a:lnTo>
                      <a:pt x="630" y="488"/>
                    </a:lnTo>
                    <a:lnTo>
                      <a:pt x="648" y="488"/>
                    </a:lnTo>
                    <a:lnTo>
                      <a:pt x="648" y="472"/>
                    </a:lnTo>
                    <a:lnTo>
                      <a:pt x="666" y="472"/>
                    </a:lnTo>
                    <a:lnTo>
                      <a:pt x="684" y="488"/>
                    </a:lnTo>
                    <a:lnTo>
                      <a:pt x="684" y="504"/>
                    </a:lnTo>
                    <a:lnTo>
                      <a:pt x="702" y="504"/>
                    </a:lnTo>
                    <a:lnTo>
                      <a:pt x="720" y="504"/>
                    </a:lnTo>
                    <a:lnTo>
                      <a:pt x="738" y="488"/>
                    </a:lnTo>
                    <a:lnTo>
                      <a:pt x="756" y="488"/>
                    </a:lnTo>
                    <a:lnTo>
                      <a:pt x="756" y="472"/>
                    </a:lnTo>
                    <a:lnTo>
                      <a:pt x="774" y="472"/>
                    </a:lnTo>
                    <a:lnTo>
                      <a:pt x="792" y="472"/>
                    </a:lnTo>
                    <a:lnTo>
                      <a:pt x="828" y="488"/>
                    </a:lnTo>
                    <a:lnTo>
                      <a:pt x="846" y="472"/>
                    </a:lnTo>
                    <a:lnTo>
                      <a:pt x="846" y="456"/>
                    </a:lnTo>
                    <a:lnTo>
                      <a:pt x="846" y="440"/>
                    </a:lnTo>
                    <a:lnTo>
                      <a:pt x="846" y="424"/>
                    </a:lnTo>
                    <a:lnTo>
                      <a:pt x="846" y="408"/>
                    </a:lnTo>
                    <a:lnTo>
                      <a:pt x="864" y="408"/>
                    </a:lnTo>
                    <a:lnTo>
                      <a:pt x="882" y="392"/>
                    </a:lnTo>
                    <a:lnTo>
                      <a:pt x="882" y="376"/>
                    </a:lnTo>
                    <a:lnTo>
                      <a:pt x="882" y="344"/>
                    </a:lnTo>
                    <a:lnTo>
                      <a:pt x="882" y="28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5" name="Group 33">
              <a:extLst>
                <a:ext uri="{FF2B5EF4-FFF2-40B4-BE49-F238E27FC236}">
                  <a16:creationId xmlns:a16="http://schemas.microsoft.com/office/drawing/2014/main" id="{6DC58264-4926-453E-AB58-8A4CA998ED82}"/>
                </a:ext>
              </a:extLst>
            </p:cNvPr>
            <p:cNvGrpSpPr>
              <a:grpSpLocks/>
            </p:cNvGrpSpPr>
            <p:nvPr/>
          </p:nvGrpSpPr>
          <p:grpSpPr bwMode="auto">
            <a:xfrm>
              <a:off x="1121205" y="3220151"/>
              <a:ext cx="556978" cy="468729"/>
              <a:chOff x="1845" y="1744"/>
              <a:chExt cx="397" cy="321"/>
            </a:xfrm>
            <a:solidFill>
              <a:sysClr val="window" lastClr="FFFFFF">
                <a:lumMod val="95000"/>
              </a:sysClr>
            </a:solidFill>
          </p:grpSpPr>
          <p:sp>
            <p:nvSpPr>
              <p:cNvPr id="115" name="Freeform 34">
                <a:extLst>
                  <a:ext uri="{FF2B5EF4-FFF2-40B4-BE49-F238E27FC236}">
                    <a16:creationId xmlns:a16="http://schemas.microsoft.com/office/drawing/2014/main" id="{E9F1C15C-6E71-4338-BE13-AE6F3BBD95A4}"/>
                  </a:ext>
                </a:extLst>
              </p:cNvPr>
              <p:cNvSpPr>
                <a:spLocks/>
              </p:cNvSpPr>
              <p:nvPr/>
            </p:nvSpPr>
            <p:spPr bwMode="auto">
              <a:xfrm>
                <a:off x="1845" y="1744"/>
                <a:ext cx="397" cy="321"/>
              </a:xfrm>
              <a:custGeom>
                <a:avLst/>
                <a:gdLst/>
                <a:ahLst/>
                <a:cxnLst>
                  <a:cxn ang="0">
                    <a:pos x="378" y="288"/>
                  </a:cxn>
                  <a:cxn ang="0">
                    <a:pos x="324" y="272"/>
                  </a:cxn>
                  <a:cxn ang="0">
                    <a:pos x="270" y="272"/>
                  </a:cxn>
                  <a:cxn ang="0">
                    <a:pos x="198" y="272"/>
                  </a:cxn>
                  <a:cxn ang="0">
                    <a:pos x="162" y="288"/>
                  </a:cxn>
                  <a:cxn ang="0">
                    <a:pos x="144" y="304"/>
                  </a:cxn>
                  <a:cxn ang="0">
                    <a:pos x="126" y="320"/>
                  </a:cxn>
                  <a:cxn ang="0">
                    <a:pos x="90" y="320"/>
                  </a:cxn>
                  <a:cxn ang="0">
                    <a:pos x="54" y="320"/>
                  </a:cxn>
                  <a:cxn ang="0">
                    <a:pos x="54" y="272"/>
                  </a:cxn>
                  <a:cxn ang="0">
                    <a:pos x="54" y="240"/>
                  </a:cxn>
                  <a:cxn ang="0">
                    <a:pos x="0" y="224"/>
                  </a:cxn>
                  <a:cxn ang="0">
                    <a:pos x="18" y="208"/>
                  </a:cxn>
                  <a:cxn ang="0">
                    <a:pos x="18" y="176"/>
                  </a:cxn>
                  <a:cxn ang="0">
                    <a:pos x="0" y="160"/>
                  </a:cxn>
                  <a:cxn ang="0">
                    <a:pos x="0" y="128"/>
                  </a:cxn>
                  <a:cxn ang="0">
                    <a:pos x="36" y="128"/>
                  </a:cxn>
                  <a:cxn ang="0">
                    <a:pos x="36" y="80"/>
                  </a:cxn>
                  <a:cxn ang="0">
                    <a:pos x="18" y="32"/>
                  </a:cxn>
                  <a:cxn ang="0">
                    <a:pos x="54" y="0"/>
                  </a:cxn>
                  <a:cxn ang="0">
                    <a:pos x="108" y="0"/>
                  </a:cxn>
                  <a:cxn ang="0">
                    <a:pos x="126" y="16"/>
                  </a:cxn>
                  <a:cxn ang="0">
                    <a:pos x="144" y="32"/>
                  </a:cxn>
                  <a:cxn ang="0">
                    <a:pos x="162" y="48"/>
                  </a:cxn>
                  <a:cxn ang="0">
                    <a:pos x="234" y="32"/>
                  </a:cxn>
                  <a:cxn ang="0">
                    <a:pos x="288" y="32"/>
                  </a:cxn>
                  <a:cxn ang="0">
                    <a:pos x="324" y="48"/>
                  </a:cxn>
                  <a:cxn ang="0">
                    <a:pos x="324" y="80"/>
                  </a:cxn>
                  <a:cxn ang="0">
                    <a:pos x="324" y="112"/>
                  </a:cxn>
                  <a:cxn ang="0">
                    <a:pos x="306" y="144"/>
                  </a:cxn>
                  <a:cxn ang="0">
                    <a:pos x="306" y="176"/>
                  </a:cxn>
                  <a:cxn ang="0">
                    <a:pos x="324" y="208"/>
                  </a:cxn>
                  <a:cxn ang="0">
                    <a:pos x="342" y="240"/>
                  </a:cxn>
                  <a:cxn ang="0">
                    <a:pos x="378" y="272"/>
                  </a:cxn>
                  <a:cxn ang="0">
                    <a:pos x="396" y="288"/>
                  </a:cxn>
                </a:cxnLst>
                <a:rect l="0" t="0" r="r" b="b"/>
                <a:pathLst>
                  <a:path w="397" h="321">
                    <a:moveTo>
                      <a:pt x="396" y="288"/>
                    </a:moveTo>
                    <a:lnTo>
                      <a:pt x="378" y="288"/>
                    </a:lnTo>
                    <a:lnTo>
                      <a:pt x="360" y="288"/>
                    </a:lnTo>
                    <a:lnTo>
                      <a:pt x="324" y="272"/>
                    </a:lnTo>
                    <a:lnTo>
                      <a:pt x="306" y="272"/>
                    </a:lnTo>
                    <a:lnTo>
                      <a:pt x="270" y="272"/>
                    </a:lnTo>
                    <a:lnTo>
                      <a:pt x="234" y="272"/>
                    </a:lnTo>
                    <a:lnTo>
                      <a:pt x="198" y="272"/>
                    </a:lnTo>
                    <a:lnTo>
                      <a:pt x="180" y="272"/>
                    </a:lnTo>
                    <a:lnTo>
                      <a:pt x="162" y="288"/>
                    </a:lnTo>
                    <a:lnTo>
                      <a:pt x="162" y="304"/>
                    </a:lnTo>
                    <a:lnTo>
                      <a:pt x="144" y="304"/>
                    </a:lnTo>
                    <a:lnTo>
                      <a:pt x="144" y="320"/>
                    </a:lnTo>
                    <a:lnTo>
                      <a:pt x="126" y="320"/>
                    </a:lnTo>
                    <a:lnTo>
                      <a:pt x="108" y="320"/>
                    </a:lnTo>
                    <a:lnTo>
                      <a:pt x="90" y="320"/>
                    </a:lnTo>
                    <a:lnTo>
                      <a:pt x="72" y="320"/>
                    </a:lnTo>
                    <a:lnTo>
                      <a:pt x="54" y="320"/>
                    </a:lnTo>
                    <a:lnTo>
                      <a:pt x="54" y="304"/>
                    </a:lnTo>
                    <a:lnTo>
                      <a:pt x="54" y="272"/>
                    </a:lnTo>
                    <a:lnTo>
                      <a:pt x="54" y="256"/>
                    </a:lnTo>
                    <a:lnTo>
                      <a:pt x="54" y="240"/>
                    </a:lnTo>
                    <a:lnTo>
                      <a:pt x="18" y="240"/>
                    </a:lnTo>
                    <a:lnTo>
                      <a:pt x="0" y="224"/>
                    </a:lnTo>
                    <a:lnTo>
                      <a:pt x="18" y="224"/>
                    </a:lnTo>
                    <a:lnTo>
                      <a:pt x="18" y="208"/>
                    </a:lnTo>
                    <a:lnTo>
                      <a:pt x="18" y="192"/>
                    </a:lnTo>
                    <a:lnTo>
                      <a:pt x="18" y="176"/>
                    </a:lnTo>
                    <a:lnTo>
                      <a:pt x="18" y="160"/>
                    </a:lnTo>
                    <a:lnTo>
                      <a:pt x="0" y="160"/>
                    </a:lnTo>
                    <a:lnTo>
                      <a:pt x="0" y="144"/>
                    </a:lnTo>
                    <a:lnTo>
                      <a:pt x="0" y="128"/>
                    </a:lnTo>
                    <a:lnTo>
                      <a:pt x="18" y="128"/>
                    </a:lnTo>
                    <a:lnTo>
                      <a:pt x="36" y="128"/>
                    </a:lnTo>
                    <a:lnTo>
                      <a:pt x="36" y="96"/>
                    </a:lnTo>
                    <a:lnTo>
                      <a:pt x="36" y="80"/>
                    </a:lnTo>
                    <a:lnTo>
                      <a:pt x="18" y="64"/>
                    </a:lnTo>
                    <a:lnTo>
                      <a:pt x="18" y="32"/>
                    </a:lnTo>
                    <a:lnTo>
                      <a:pt x="18" y="16"/>
                    </a:lnTo>
                    <a:lnTo>
                      <a:pt x="54" y="0"/>
                    </a:lnTo>
                    <a:lnTo>
                      <a:pt x="90" y="0"/>
                    </a:lnTo>
                    <a:lnTo>
                      <a:pt x="108" y="0"/>
                    </a:lnTo>
                    <a:lnTo>
                      <a:pt x="126" y="0"/>
                    </a:lnTo>
                    <a:lnTo>
                      <a:pt x="126" y="16"/>
                    </a:lnTo>
                    <a:lnTo>
                      <a:pt x="144" y="16"/>
                    </a:lnTo>
                    <a:lnTo>
                      <a:pt x="144" y="32"/>
                    </a:lnTo>
                    <a:lnTo>
                      <a:pt x="162" y="32"/>
                    </a:lnTo>
                    <a:lnTo>
                      <a:pt x="162" y="48"/>
                    </a:lnTo>
                    <a:lnTo>
                      <a:pt x="198" y="48"/>
                    </a:lnTo>
                    <a:lnTo>
                      <a:pt x="234" y="32"/>
                    </a:lnTo>
                    <a:lnTo>
                      <a:pt x="252" y="32"/>
                    </a:lnTo>
                    <a:lnTo>
                      <a:pt x="288" y="32"/>
                    </a:lnTo>
                    <a:lnTo>
                      <a:pt x="306" y="48"/>
                    </a:lnTo>
                    <a:lnTo>
                      <a:pt x="324" y="48"/>
                    </a:lnTo>
                    <a:lnTo>
                      <a:pt x="324" y="64"/>
                    </a:lnTo>
                    <a:lnTo>
                      <a:pt x="324" y="80"/>
                    </a:lnTo>
                    <a:lnTo>
                      <a:pt x="324" y="96"/>
                    </a:lnTo>
                    <a:lnTo>
                      <a:pt x="324" y="112"/>
                    </a:lnTo>
                    <a:lnTo>
                      <a:pt x="306" y="128"/>
                    </a:lnTo>
                    <a:lnTo>
                      <a:pt x="306" y="144"/>
                    </a:lnTo>
                    <a:lnTo>
                      <a:pt x="306" y="160"/>
                    </a:lnTo>
                    <a:lnTo>
                      <a:pt x="306" y="176"/>
                    </a:lnTo>
                    <a:lnTo>
                      <a:pt x="306" y="192"/>
                    </a:lnTo>
                    <a:lnTo>
                      <a:pt x="324" y="208"/>
                    </a:lnTo>
                    <a:lnTo>
                      <a:pt x="324" y="224"/>
                    </a:lnTo>
                    <a:lnTo>
                      <a:pt x="342" y="240"/>
                    </a:lnTo>
                    <a:lnTo>
                      <a:pt x="360" y="256"/>
                    </a:lnTo>
                    <a:lnTo>
                      <a:pt x="378" y="272"/>
                    </a:lnTo>
                    <a:lnTo>
                      <a:pt x="378" y="288"/>
                    </a:lnTo>
                    <a:lnTo>
                      <a:pt x="396" y="28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16" name="Freeform 35">
                <a:extLst>
                  <a:ext uri="{FF2B5EF4-FFF2-40B4-BE49-F238E27FC236}">
                    <a16:creationId xmlns:a16="http://schemas.microsoft.com/office/drawing/2014/main" id="{8E464631-4348-4088-8B57-2C7B0D61C438}"/>
                  </a:ext>
                </a:extLst>
              </p:cNvPr>
              <p:cNvSpPr>
                <a:spLocks/>
              </p:cNvSpPr>
              <p:nvPr/>
            </p:nvSpPr>
            <p:spPr bwMode="auto">
              <a:xfrm>
                <a:off x="1845" y="1744"/>
                <a:ext cx="397" cy="321"/>
              </a:xfrm>
              <a:custGeom>
                <a:avLst/>
                <a:gdLst/>
                <a:ahLst/>
                <a:cxnLst>
                  <a:cxn ang="0">
                    <a:pos x="378" y="288"/>
                  </a:cxn>
                  <a:cxn ang="0">
                    <a:pos x="324" y="272"/>
                  </a:cxn>
                  <a:cxn ang="0">
                    <a:pos x="270" y="272"/>
                  </a:cxn>
                  <a:cxn ang="0">
                    <a:pos x="198" y="272"/>
                  </a:cxn>
                  <a:cxn ang="0">
                    <a:pos x="162" y="288"/>
                  </a:cxn>
                  <a:cxn ang="0">
                    <a:pos x="144" y="304"/>
                  </a:cxn>
                  <a:cxn ang="0">
                    <a:pos x="126" y="320"/>
                  </a:cxn>
                  <a:cxn ang="0">
                    <a:pos x="90" y="320"/>
                  </a:cxn>
                  <a:cxn ang="0">
                    <a:pos x="54" y="320"/>
                  </a:cxn>
                  <a:cxn ang="0">
                    <a:pos x="54" y="272"/>
                  </a:cxn>
                  <a:cxn ang="0">
                    <a:pos x="54" y="240"/>
                  </a:cxn>
                  <a:cxn ang="0">
                    <a:pos x="0" y="224"/>
                  </a:cxn>
                  <a:cxn ang="0">
                    <a:pos x="18" y="208"/>
                  </a:cxn>
                  <a:cxn ang="0">
                    <a:pos x="18" y="176"/>
                  </a:cxn>
                  <a:cxn ang="0">
                    <a:pos x="0" y="160"/>
                  </a:cxn>
                  <a:cxn ang="0">
                    <a:pos x="0" y="128"/>
                  </a:cxn>
                  <a:cxn ang="0">
                    <a:pos x="36" y="128"/>
                  </a:cxn>
                  <a:cxn ang="0">
                    <a:pos x="36" y="80"/>
                  </a:cxn>
                  <a:cxn ang="0">
                    <a:pos x="18" y="32"/>
                  </a:cxn>
                  <a:cxn ang="0">
                    <a:pos x="54" y="0"/>
                  </a:cxn>
                  <a:cxn ang="0">
                    <a:pos x="108" y="0"/>
                  </a:cxn>
                  <a:cxn ang="0">
                    <a:pos x="126" y="16"/>
                  </a:cxn>
                  <a:cxn ang="0">
                    <a:pos x="144" y="32"/>
                  </a:cxn>
                  <a:cxn ang="0">
                    <a:pos x="162" y="48"/>
                  </a:cxn>
                  <a:cxn ang="0">
                    <a:pos x="234" y="32"/>
                  </a:cxn>
                  <a:cxn ang="0">
                    <a:pos x="288" y="32"/>
                  </a:cxn>
                  <a:cxn ang="0">
                    <a:pos x="324" y="48"/>
                  </a:cxn>
                  <a:cxn ang="0">
                    <a:pos x="324" y="80"/>
                  </a:cxn>
                  <a:cxn ang="0">
                    <a:pos x="324" y="112"/>
                  </a:cxn>
                  <a:cxn ang="0">
                    <a:pos x="306" y="144"/>
                  </a:cxn>
                  <a:cxn ang="0">
                    <a:pos x="306" y="176"/>
                  </a:cxn>
                  <a:cxn ang="0">
                    <a:pos x="324" y="208"/>
                  </a:cxn>
                  <a:cxn ang="0">
                    <a:pos x="342" y="240"/>
                  </a:cxn>
                  <a:cxn ang="0">
                    <a:pos x="378" y="272"/>
                  </a:cxn>
                  <a:cxn ang="0">
                    <a:pos x="396" y="288"/>
                  </a:cxn>
                </a:cxnLst>
                <a:rect l="0" t="0" r="r" b="b"/>
                <a:pathLst>
                  <a:path w="397" h="321">
                    <a:moveTo>
                      <a:pt x="396" y="288"/>
                    </a:moveTo>
                    <a:lnTo>
                      <a:pt x="378" y="288"/>
                    </a:lnTo>
                    <a:lnTo>
                      <a:pt x="360" y="288"/>
                    </a:lnTo>
                    <a:lnTo>
                      <a:pt x="324" y="272"/>
                    </a:lnTo>
                    <a:lnTo>
                      <a:pt x="306" y="272"/>
                    </a:lnTo>
                    <a:lnTo>
                      <a:pt x="270" y="272"/>
                    </a:lnTo>
                    <a:lnTo>
                      <a:pt x="234" y="272"/>
                    </a:lnTo>
                    <a:lnTo>
                      <a:pt x="198" y="272"/>
                    </a:lnTo>
                    <a:lnTo>
                      <a:pt x="180" y="272"/>
                    </a:lnTo>
                    <a:lnTo>
                      <a:pt x="162" y="288"/>
                    </a:lnTo>
                    <a:lnTo>
                      <a:pt x="162" y="304"/>
                    </a:lnTo>
                    <a:lnTo>
                      <a:pt x="144" y="304"/>
                    </a:lnTo>
                    <a:lnTo>
                      <a:pt x="144" y="320"/>
                    </a:lnTo>
                    <a:lnTo>
                      <a:pt x="126" y="320"/>
                    </a:lnTo>
                    <a:lnTo>
                      <a:pt x="108" y="320"/>
                    </a:lnTo>
                    <a:lnTo>
                      <a:pt x="90" y="320"/>
                    </a:lnTo>
                    <a:lnTo>
                      <a:pt x="72" y="320"/>
                    </a:lnTo>
                    <a:lnTo>
                      <a:pt x="54" y="320"/>
                    </a:lnTo>
                    <a:lnTo>
                      <a:pt x="54" y="304"/>
                    </a:lnTo>
                    <a:lnTo>
                      <a:pt x="54" y="272"/>
                    </a:lnTo>
                    <a:lnTo>
                      <a:pt x="54" y="256"/>
                    </a:lnTo>
                    <a:lnTo>
                      <a:pt x="54" y="240"/>
                    </a:lnTo>
                    <a:lnTo>
                      <a:pt x="18" y="240"/>
                    </a:lnTo>
                    <a:lnTo>
                      <a:pt x="0" y="224"/>
                    </a:lnTo>
                    <a:lnTo>
                      <a:pt x="18" y="224"/>
                    </a:lnTo>
                    <a:lnTo>
                      <a:pt x="18" y="208"/>
                    </a:lnTo>
                    <a:lnTo>
                      <a:pt x="18" y="192"/>
                    </a:lnTo>
                    <a:lnTo>
                      <a:pt x="18" y="176"/>
                    </a:lnTo>
                    <a:lnTo>
                      <a:pt x="18" y="160"/>
                    </a:lnTo>
                    <a:lnTo>
                      <a:pt x="0" y="160"/>
                    </a:lnTo>
                    <a:lnTo>
                      <a:pt x="0" y="144"/>
                    </a:lnTo>
                    <a:lnTo>
                      <a:pt x="0" y="128"/>
                    </a:lnTo>
                    <a:lnTo>
                      <a:pt x="18" y="128"/>
                    </a:lnTo>
                    <a:lnTo>
                      <a:pt x="36" y="128"/>
                    </a:lnTo>
                    <a:lnTo>
                      <a:pt x="36" y="96"/>
                    </a:lnTo>
                    <a:lnTo>
                      <a:pt x="36" y="80"/>
                    </a:lnTo>
                    <a:lnTo>
                      <a:pt x="18" y="64"/>
                    </a:lnTo>
                    <a:lnTo>
                      <a:pt x="18" y="32"/>
                    </a:lnTo>
                    <a:lnTo>
                      <a:pt x="18" y="16"/>
                    </a:lnTo>
                    <a:lnTo>
                      <a:pt x="54" y="0"/>
                    </a:lnTo>
                    <a:lnTo>
                      <a:pt x="90" y="0"/>
                    </a:lnTo>
                    <a:lnTo>
                      <a:pt x="108" y="0"/>
                    </a:lnTo>
                    <a:lnTo>
                      <a:pt x="126" y="0"/>
                    </a:lnTo>
                    <a:lnTo>
                      <a:pt x="126" y="16"/>
                    </a:lnTo>
                    <a:lnTo>
                      <a:pt x="144" y="16"/>
                    </a:lnTo>
                    <a:lnTo>
                      <a:pt x="144" y="32"/>
                    </a:lnTo>
                    <a:lnTo>
                      <a:pt x="162" y="32"/>
                    </a:lnTo>
                    <a:lnTo>
                      <a:pt x="162" y="48"/>
                    </a:lnTo>
                    <a:lnTo>
                      <a:pt x="198" y="48"/>
                    </a:lnTo>
                    <a:lnTo>
                      <a:pt x="234" y="32"/>
                    </a:lnTo>
                    <a:lnTo>
                      <a:pt x="252" y="32"/>
                    </a:lnTo>
                    <a:lnTo>
                      <a:pt x="288" y="32"/>
                    </a:lnTo>
                    <a:lnTo>
                      <a:pt x="306" y="48"/>
                    </a:lnTo>
                    <a:lnTo>
                      <a:pt x="324" y="48"/>
                    </a:lnTo>
                    <a:lnTo>
                      <a:pt x="324" y="64"/>
                    </a:lnTo>
                    <a:lnTo>
                      <a:pt x="324" y="80"/>
                    </a:lnTo>
                    <a:lnTo>
                      <a:pt x="324" y="96"/>
                    </a:lnTo>
                    <a:lnTo>
                      <a:pt x="324" y="112"/>
                    </a:lnTo>
                    <a:lnTo>
                      <a:pt x="306" y="128"/>
                    </a:lnTo>
                    <a:lnTo>
                      <a:pt x="306" y="144"/>
                    </a:lnTo>
                    <a:lnTo>
                      <a:pt x="306" y="160"/>
                    </a:lnTo>
                    <a:lnTo>
                      <a:pt x="306" y="176"/>
                    </a:lnTo>
                    <a:lnTo>
                      <a:pt x="306" y="192"/>
                    </a:lnTo>
                    <a:lnTo>
                      <a:pt x="324" y="208"/>
                    </a:lnTo>
                    <a:lnTo>
                      <a:pt x="324" y="224"/>
                    </a:lnTo>
                    <a:lnTo>
                      <a:pt x="342" y="240"/>
                    </a:lnTo>
                    <a:lnTo>
                      <a:pt x="360" y="256"/>
                    </a:lnTo>
                    <a:lnTo>
                      <a:pt x="378" y="272"/>
                    </a:lnTo>
                    <a:lnTo>
                      <a:pt x="378" y="288"/>
                    </a:lnTo>
                    <a:lnTo>
                      <a:pt x="396" y="28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16" name="Group 36">
              <a:extLst>
                <a:ext uri="{FF2B5EF4-FFF2-40B4-BE49-F238E27FC236}">
                  <a16:creationId xmlns:a16="http://schemas.microsoft.com/office/drawing/2014/main" id="{ACC3D1AD-4A4A-4FBD-A53D-62606329B0B1}"/>
                </a:ext>
              </a:extLst>
            </p:cNvPr>
            <p:cNvGrpSpPr>
              <a:grpSpLocks/>
            </p:cNvGrpSpPr>
            <p:nvPr/>
          </p:nvGrpSpPr>
          <p:grpSpPr bwMode="auto">
            <a:xfrm>
              <a:off x="1297977" y="2822972"/>
              <a:ext cx="658168" cy="468729"/>
              <a:chOff x="1971" y="1472"/>
              <a:chExt cx="469" cy="321"/>
            </a:xfrm>
            <a:solidFill>
              <a:sysClr val="window" lastClr="FFFFFF">
                <a:lumMod val="95000"/>
              </a:sysClr>
            </a:solidFill>
          </p:grpSpPr>
          <p:sp>
            <p:nvSpPr>
              <p:cNvPr id="113" name="Freeform 37">
                <a:extLst>
                  <a:ext uri="{FF2B5EF4-FFF2-40B4-BE49-F238E27FC236}">
                    <a16:creationId xmlns:a16="http://schemas.microsoft.com/office/drawing/2014/main" id="{4B55A540-F24B-4509-9255-FE10497440CF}"/>
                  </a:ext>
                </a:extLst>
              </p:cNvPr>
              <p:cNvSpPr>
                <a:spLocks/>
              </p:cNvSpPr>
              <p:nvPr/>
            </p:nvSpPr>
            <p:spPr bwMode="auto">
              <a:xfrm>
                <a:off x="1971" y="1472"/>
                <a:ext cx="469" cy="321"/>
              </a:xfrm>
              <a:custGeom>
                <a:avLst/>
                <a:gdLst>
                  <a:gd name="T0" fmla="*/ 0 w 469"/>
                  <a:gd name="T1" fmla="*/ 256 h 321"/>
                  <a:gd name="T2" fmla="*/ 18 w 469"/>
                  <a:gd name="T3" fmla="*/ 224 h 321"/>
                  <a:gd name="T4" fmla="*/ 54 w 469"/>
                  <a:gd name="T5" fmla="*/ 176 h 321"/>
                  <a:gd name="T6" fmla="*/ 90 w 469"/>
                  <a:gd name="T7" fmla="*/ 160 h 321"/>
                  <a:gd name="T8" fmla="*/ 144 w 469"/>
                  <a:gd name="T9" fmla="*/ 128 h 321"/>
                  <a:gd name="T10" fmla="*/ 180 w 469"/>
                  <a:gd name="T11" fmla="*/ 80 h 321"/>
                  <a:gd name="T12" fmla="*/ 198 w 469"/>
                  <a:gd name="T13" fmla="*/ 48 h 321"/>
                  <a:gd name="T14" fmla="*/ 234 w 469"/>
                  <a:gd name="T15" fmla="*/ 48 h 321"/>
                  <a:gd name="T16" fmla="*/ 288 w 469"/>
                  <a:gd name="T17" fmla="*/ 48 h 321"/>
                  <a:gd name="T18" fmla="*/ 324 w 469"/>
                  <a:gd name="T19" fmla="*/ 16 h 321"/>
                  <a:gd name="T20" fmla="*/ 342 w 469"/>
                  <a:gd name="T21" fmla="*/ 0 h 321"/>
                  <a:gd name="T22" fmla="*/ 360 w 469"/>
                  <a:gd name="T23" fmla="*/ 32 h 321"/>
                  <a:gd name="T24" fmla="*/ 360 w 469"/>
                  <a:gd name="T25" fmla="*/ 64 h 321"/>
                  <a:gd name="T26" fmla="*/ 378 w 469"/>
                  <a:gd name="T27" fmla="*/ 96 h 321"/>
                  <a:gd name="T28" fmla="*/ 414 w 469"/>
                  <a:gd name="T29" fmla="*/ 112 h 321"/>
                  <a:gd name="T30" fmla="*/ 450 w 469"/>
                  <a:gd name="T31" fmla="*/ 128 h 321"/>
                  <a:gd name="T32" fmla="*/ 468 w 469"/>
                  <a:gd name="T33" fmla="*/ 176 h 321"/>
                  <a:gd name="T34" fmla="*/ 450 w 469"/>
                  <a:gd name="T35" fmla="*/ 192 h 321"/>
                  <a:gd name="T36" fmla="*/ 432 w 469"/>
                  <a:gd name="T37" fmla="*/ 224 h 321"/>
                  <a:gd name="T38" fmla="*/ 396 w 469"/>
                  <a:gd name="T39" fmla="*/ 224 h 321"/>
                  <a:gd name="T40" fmla="*/ 360 w 469"/>
                  <a:gd name="T41" fmla="*/ 240 h 321"/>
                  <a:gd name="T42" fmla="*/ 324 w 469"/>
                  <a:gd name="T43" fmla="*/ 240 h 321"/>
                  <a:gd name="T44" fmla="*/ 270 w 469"/>
                  <a:gd name="T45" fmla="*/ 256 h 321"/>
                  <a:gd name="T46" fmla="*/ 234 w 469"/>
                  <a:gd name="T47" fmla="*/ 240 h 321"/>
                  <a:gd name="T48" fmla="*/ 198 w 469"/>
                  <a:gd name="T49" fmla="*/ 240 h 321"/>
                  <a:gd name="T50" fmla="*/ 180 w 469"/>
                  <a:gd name="T51" fmla="*/ 256 h 321"/>
                  <a:gd name="T52" fmla="*/ 180 w 469"/>
                  <a:gd name="T53" fmla="*/ 288 h 321"/>
                  <a:gd name="T54" fmla="*/ 198 w 469"/>
                  <a:gd name="T55" fmla="*/ 320 h 321"/>
                  <a:gd name="T56" fmla="*/ 162 w 469"/>
                  <a:gd name="T57" fmla="*/ 304 h 321"/>
                  <a:gd name="T58" fmla="*/ 108 w 469"/>
                  <a:gd name="T59" fmla="*/ 304 h 321"/>
                  <a:gd name="T60" fmla="*/ 36 w 469"/>
                  <a:gd name="T61" fmla="*/ 320 h 321"/>
                  <a:gd name="T62" fmla="*/ 18 w 469"/>
                  <a:gd name="T63" fmla="*/ 304 h 321"/>
                  <a:gd name="T64" fmla="*/ 0 w 469"/>
                  <a:gd name="T65" fmla="*/ 288 h 3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9"/>
                  <a:gd name="T100" fmla="*/ 0 h 321"/>
                  <a:gd name="T101" fmla="*/ 469 w 469"/>
                  <a:gd name="T102" fmla="*/ 321 h 3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9" h="321">
                    <a:moveTo>
                      <a:pt x="0" y="272"/>
                    </a:moveTo>
                    <a:lnTo>
                      <a:pt x="0" y="256"/>
                    </a:lnTo>
                    <a:lnTo>
                      <a:pt x="0" y="240"/>
                    </a:lnTo>
                    <a:lnTo>
                      <a:pt x="18" y="224"/>
                    </a:lnTo>
                    <a:lnTo>
                      <a:pt x="36" y="208"/>
                    </a:lnTo>
                    <a:lnTo>
                      <a:pt x="54" y="176"/>
                    </a:lnTo>
                    <a:lnTo>
                      <a:pt x="72" y="176"/>
                    </a:lnTo>
                    <a:lnTo>
                      <a:pt x="90" y="160"/>
                    </a:lnTo>
                    <a:lnTo>
                      <a:pt x="108" y="144"/>
                    </a:lnTo>
                    <a:lnTo>
                      <a:pt x="144" y="128"/>
                    </a:lnTo>
                    <a:lnTo>
                      <a:pt x="162" y="112"/>
                    </a:lnTo>
                    <a:lnTo>
                      <a:pt x="180" y="80"/>
                    </a:lnTo>
                    <a:lnTo>
                      <a:pt x="180" y="64"/>
                    </a:lnTo>
                    <a:lnTo>
                      <a:pt x="198" y="48"/>
                    </a:lnTo>
                    <a:lnTo>
                      <a:pt x="216" y="48"/>
                    </a:lnTo>
                    <a:lnTo>
                      <a:pt x="234" y="48"/>
                    </a:lnTo>
                    <a:lnTo>
                      <a:pt x="270" y="48"/>
                    </a:lnTo>
                    <a:lnTo>
                      <a:pt x="288" y="48"/>
                    </a:lnTo>
                    <a:lnTo>
                      <a:pt x="306" y="16"/>
                    </a:lnTo>
                    <a:lnTo>
                      <a:pt x="324" y="16"/>
                    </a:lnTo>
                    <a:lnTo>
                      <a:pt x="324" y="0"/>
                    </a:lnTo>
                    <a:lnTo>
                      <a:pt x="342" y="0"/>
                    </a:lnTo>
                    <a:lnTo>
                      <a:pt x="360" y="16"/>
                    </a:lnTo>
                    <a:lnTo>
                      <a:pt x="360" y="32"/>
                    </a:lnTo>
                    <a:lnTo>
                      <a:pt x="360" y="48"/>
                    </a:lnTo>
                    <a:lnTo>
                      <a:pt x="360" y="64"/>
                    </a:lnTo>
                    <a:lnTo>
                      <a:pt x="360" y="80"/>
                    </a:lnTo>
                    <a:lnTo>
                      <a:pt x="378" y="96"/>
                    </a:lnTo>
                    <a:lnTo>
                      <a:pt x="396" y="96"/>
                    </a:lnTo>
                    <a:lnTo>
                      <a:pt x="414" y="112"/>
                    </a:lnTo>
                    <a:lnTo>
                      <a:pt x="432" y="112"/>
                    </a:lnTo>
                    <a:lnTo>
                      <a:pt x="450" y="128"/>
                    </a:lnTo>
                    <a:lnTo>
                      <a:pt x="450" y="160"/>
                    </a:lnTo>
                    <a:lnTo>
                      <a:pt x="468" y="176"/>
                    </a:lnTo>
                    <a:lnTo>
                      <a:pt x="450" y="176"/>
                    </a:lnTo>
                    <a:lnTo>
                      <a:pt x="450" y="192"/>
                    </a:lnTo>
                    <a:lnTo>
                      <a:pt x="432" y="192"/>
                    </a:lnTo>
                    <a:lnTo>
                      <a:pt x="432" y="224"/>
                    </a:lnTo>
                    <a:lnTo>
                      <a:pt x="414" y="224"/>
                    </a:lnTo>
                    <a:lnTo>
                      <a:pt x="396" y="224"/>
                    </a:lnTo>
                    <a:lnTo>
                      <a:pt x="378" y="224"/>
                    </a:lnTo>
                    <a:lnTo>
                      <a:pt x="360" y="240"/>
                    </a:lnTo>
                    <a:lnTo>
                      <a:pt x="342" y="240"/>
                    </a:lnTo>
                    <a:lnTo>
                      <a:pt x="324" y="240"/>
                    </a:lnTo>
                    <a:lnTo>
                      <a:pt x="288" y="256"/>
                    </a:lnTo>
                    <a:lnTo>
                      <a:pt x="270" y="256"/>
                    </a:lnTo>
                    <a:lnTo>
                      <a:pt x="252" y="240"/>
                    </a:lnTo>
                    <a:lnTo>
                      <a:pt x="234" y="240"/>
                    </a:lnTo>
                    <a:lnTo>
                      <a:pt x="216" y="240"/>
                    </a:lnTo>
                    <a:lnTo>
                      <a:pt x="198" y="240"/>
                    </a:lnTo>
                    <a:lnTo>
                      <a:pt x="180" y="240"/>
                    </a:lnTo>
                    <a:lnTo>
                      <a:pt x="180" y="256"/>
                    </a:lnTo>
                    <a:lnTo>
                      <a:pt x="180" y="272"/>
                    </a:lnTo>
                    <a:lnTo>
                      <a:pt x="180" y="288"/>
                    </a:lnTo>
                    <a:lnTo>
                      <a:pt x="198" y="304"/>
                    </a:lnTo>
                    <a:lnTo>
                      <a:pt x="198" y="320"/>
                    </a:lnTo>
                    <a:lnTo>
                      <a:pt x="180" y="320"/>
                    </a:lnTo>
                    <a:lnTo>
                      <a:pt x="162" y="304"/>
                    </a:lnTo>
                    <a:lnTo>
                      <a:pt x="126" y="304"/>
                    </a:lnTo>
                    <a:lnTo>
                      <a:pt x="108" y="304"/>
                    </a:lnTo>
                    <a:lnTo>
                      <a:pt x="72" y="320"/>
                    </a:lnTo>
                    <a:lnTo>
                      <a:pt x="36" y="320"/>
                    </a:lnTo>
                    <a:lnTo>
                      <a:pt x="36" y="304"/>
                    </a:lnTo>
                    <a:lnTo>
                      <a:pt x="18" y="304"/>
                    </a:lnTo>
                    <a:lnTo>
                      <a:pt x="18" y="288"/>
                    </a:lnTo>
                    <a:lnTo>
                      <a:pt x="0" y="288"/>
                    </a:lnTo>
                    <a:lnTo>
                      <a:pt x="0" y="272"/>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14" name="Freeform 38">
                <a:extLst>
                  <a:ext uri="{FF2B5EF4-FFF2-40B4-BE49-F238E27FC236}">
                    <a16:creationId xmlns:a16="http://schemas.microsoft.com/office/drawing/2014/main" id="{2BF6BF23-A8ED-466D-B813-D2186F5992E4}"/>
                  </a:ext>
                </a:extLst>
              </p:cNvPr>
              <p:cNvSpPr>
                <a:spLocks/>
              </p:cNvSpPr>
              <p:nvPr/>
            </p:nvSpPr>
            <p:spPr bwMode="auto">
              <a:xfrm>
                <a:off x="1971" y="1472"/>
                <a:ext cx="469" cy="321"/>
              </a:xfrm>
              <a:custGeom>
                <a:avLst/>
                <a:gdLst>
                  <a:gd name="T0" fmla="*/ 0 w 469"/>
                  <a:gd name="T1" fmla="*/ 256 h 321"/>
                  <a:gd name="T2" fmla="*/ 18 w 469"/>
                  <a:gd name="T3" fmla="*/ 224 h 321"/>
                  <a:gd name="T4" fmla="*/ 54 w 469"/>
                  <a:gd name="T5" fmla="*/ 176 h 321"/>
                  <a:gd name="T6" fmla="*/ 90 w 469"/>
                  <a:gd name="T7" fmla="*/ 160 h 321"/>
                  <a:gd name="T8" fmla="*/ 144 w 469"/>
                  <a:gd name="T9" fmla="*/ 128 h 321"/>
                  <a:gd name="T10" fmla="*/ 180 w 469"/>
                  <a:gd name="T11" fmla="*/ 80 h 321"/>
                  <a:gd name="T12" fmla="*/ 198 w 469"/>
                  <a:gd name="T13" fmla="*/ 48 h 321"/>
                  <a:gd name="T14" fmla="*/ 234 w 469"/>
                  <a:gd name="T15" fmla="*/ 48 h 321"/>
                  <a:gd name="T16" fmla="*/ 288 w 469"/>
                  <a:gd name="T17" fmla="*/ 48 h 321"/>
                  <a:gd name="T18" fmla="*/ 324 w 469"/>
                  <a:gd name="T19" fmla="*/ 16 h 321"/>
                  <a:gd name="T20" fmla="*/ 342 w 469"/>
                  <a:gd name="T21" fmla="*/ 0 h 321"/>
                  <a:gd name="T22" fmla="*/ 360 w 469"/>
                  <a:gd name="T23" fmla="*/ 32 h 321"/>
                  <a:gd name="T24" fmla="*/ 360 w 469"/>
                  <a:gd name="T25" fmla="*/ 64 h 321"/>
                  <a:gd name="T26" fmla="*/ 378 w 469"/>
                  <a:gd name="T27" fmla="*/ 96 h 321"/>
                  <a:gd name="T28" fmla="*/ 414 w 469"/>
                  <a:gd name="T29" fmla="*/ 112 h 321"/>
                  <a:gd name="T30" fmla="*/ 450 w 469"/>
                  <a:gd name="T31" fmla="*/ 128 h 321"/>
                  <a:gd name="T32" fmla="*/ 468 w 469"/>
                  <a:gd name="T33" fmla="*/ 176 h 321"/>
                  <a:gd name="T34" fmla="*/ 450 w 469"/>
                  <a:gd name="T35" fmla="*/ 192 h 321"/>
                  <a:gd name="T36" fmla="*/ 432 w 469"/>
                  <a:gd name="T37" fmla="*/ 224 h 321"/>
                  <a:gd name="T38" fmla="*/ 396 w 469"/>
                  <a:gd name="T39" fmla="*/ 224 h 321"/>
                  <a:gd name="T40" fmla="*/ 360 w 469"/>
                  <a:gd name="T41" fmla="*/ 240 h 321"/>
                  <a:gd name="T42" fmla="*/ 324 w 469"/>
                  <a:gd name="T43" fmla="*/ 240 h 321"/>
                  <a:gd name="T44" fmla="*/ 270 w 469"/>
                  <a:gd name="T45" fmla="*/ 256 h 321"/>
                  <a:gd name="T46" fmla="*/ 234 w 469"/>
                  <a:gd name="T47" fmla="*/ 240 h 321"/>
                  <a:gd name="T48" fmla="*/ 198 w 469"/>
                  <a:gd name="T49" fmla="*/ 240 h 321"/>
                  <a:gd name="T50" fmla="*/ 180 w 469"/>
                  <a:gd name="T51" fmla="*/ 256 h 321"/>
                  <a:gd name="T52" fmla="*/ 180 w 469"/>
                  <a:gd name="T53" fmla="*/ 288 h 321"/>
                  <a:gd name="T54" fmla="*/ 198 w 469"/>
                  <a:gd name="T55" fmla="*/ 320 h 321"/>
                  <a:gd name="T56" fmla="*/ 162 w 469"/>
                  <a:gd name="T57" fmla="*/ 304 h 321"/>
                  <a:gd name="T58" fmla="*/ 108 w 469"/>
                  <a:gd name="T59" fmla="*/ 304 h 321"/>
                  <a:gd name="T60" fmla="*/ 36 w 469"/>
                  <a:gd name="T61" fmla="*/ 320 h 321"/>
                  <a:gd name="T62" fmla="*/ 18 w 469"/>
                  <a:gd name="T63" fmla="*/ 304 h 321"/>
                  <a:gd name="T64" fmla="*/ 0 w 469"/>
                  <a:gd name="T65" fmla="*/ 288 h 3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9"/>
                  <a:gd name="T100" fmla="*/ 0 h 321"/>
                  <a:gd name="T101" fmla="*/ 469 w 469"/>
                  <a:gd name="T102" fmla="*/ 321 h 3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9" h="321">
                    <a:moveTo>
                      <a:pt x="0" y="272"/>
                    </a:moveTo>
                    <a:lnTo>
                      <a:pt x="0" y="256"/>
                    </a:lnTo>
                    <a:lnTo>
                      <a:pt x="0" y="240"/>
                    </a:lnTo>
                    <a:lnTo>
                      <a:pt x="18" y="224"/>
                    </a:lnTo>
                    <a:lnTo>
                      <a:pt x="36" y="208"/>
                    </a:lnTo>
                    <a:lnTo>
                      <a:pt x="54" y="176"/>
                    </a:lnTo>
                    <a:lnTo>
                      <a:pt x="72" y="176"/>
                    </a:lnTo>
                    <a:lnTo>
                      <a:pt x="90" y="160"/>
                    </a:lnTo>
                    <a:lnTo>
                      <a:pt x="108" y="144"/>
                    </a:lnTo>
                    <a:lnTo>
                      <a:pt x="144" y="128"/>
                    </a:lnTo>
                    <a:lnTo>
                      <a:pt x="162" y="112"/>
                    </a:lnTo>
                    <a:lnTo>
                      <a:pt x="180" y="80"/>
                    </a:lnTo>
                    <a:lnTo>
                      <a:pt x="180" y="64"/>
                    </a:lnTo>
                    <a:lnTo>
                      <a:pt x="198" y="48"/>
                    </a:lnTo>
                    <a:lnTo>
                      <a:pt x="216" y="48"/>
                    </a:lnTo>
                    <a:lnTo>
                      <a:pt x="234" y="48"/>
                    </a:lnTo>
                    <a:lnTo>
                      <a:pt x="270" y="48"/>
                    </a:lnTo>
                    <a:lnTo>
                      <a:pt x="288" y="48"/>
                    </a:lnTo>
                    <a:lnTo>
                      <a:pt x="306" y="16"/>
                    </a:lnTo>
                    <a:lnTo>
                      <a:pt x="324" y="16"/>
                    </a:lnTo>
                    <a:lnTo>
                      <a:pt x="324" y="0"/>
                    </a:lnTo>
                    <a:lnTo>
                      <a:pt x="342" y="0"/>
                    </a:lnTo>
                    <a:lnTo>
                      <a:pt x="360" y="16"/>
                    </a:lnTo>
                    <a:lnTo>
                      <a:pt x="360" y="32"/>
                    </a:lnTo>
                    <a:lnTo>
                      <a:pt x="360" y="48"/>
                    </a:lnTo>
                    <a:lnTo>
                      <a:pt x="360" y="64"/>
                    </a:lnTo>
                    <a:lnTo>
                      <a:pt x="360" y="80"/>
                    </a:lnTo>
                    <a:lnTo>
                      <a:pt x="378" y="96"/>
                    </a:lnTo>
                    <a:lnTo>
                      <a:pt x="396" y="96"/>
                    </a:lnTo>
                    <a:lnTo>
                      <a:pt x="414" y="112"/>
                    </a:lnTo>
                    <a:lnTo>
                      <a:pt x="432" y="112"/>
                    </a:lnTo>
                    <a:lnTo>
                      <a:pt x="450" y="128"/>
                    </a:lnTo>
                    <a:lnTo>
                      <a:pt x="450" y="160"/>
                    </a:lnTo>
                    <a:lnTo>
                      <a:pt x="468" y="176"/>
                    </a:lnTo>
                    <a:lnTo>
                      <a:pt x="450" y="176"/>
                    </a:lnTo>
                    <a:lnTo>
                      <a:pt x="450" y="192"/>
                    </a:lnTo>
                    <a:lnTo>
                      <a:pt x="432" y="192"/>
                    </a:lnTo>
                    <a:lnTo>
                      <a:pt x="432" y="224"/>
                    </a:lnTo>
                    <a:lnTo>
                      <a:pt x="414" y="224"/>
                    </a:lnTo>
                    <a:lnTo>
                      <a:pt x="396" y="224"/>
                    </a:lnTo>
                    <a:lnTo>
                      <a:pt x="378" y="224"/>
                    </a:lnTo>
                    <a:lnTo>
                      <a:pt x="360" y="240"/>
                    </a:lnTo>
                    <a:lnTo>
                      <a:pt x="342" y="240"/>
                    </a:lnTo>
                    <a:lnTo>
                      <a:pt x="324" y="240"/>
                    </a:lnTo>
                    <a:lnTo>
                      <a:pt x="288" y="256"/>
                    </a:lnTo>
                    <a:lnTo>
                      <a:pt x="270" y="256"/>
                    </a:lnTo>
                    <a:lnTo>
                      <a:pt x="252" y="240"/>
                    </a:lnTo>
                    <a:lnTo>
                      <a:pt x="234" y="240"/>
                    </a:lnTo>
                    <a:lnTo>
                      <a:pt x="216" y="240"/>
                    </a:lnTo>
                    <a:lnTo>
                      <a:pt x="198" y="240"/>
                    </a:lnTo>
                    <a:lnTo>
                      <a:pt x="180" y="240"/>
                    </a:lnTo>
                    <a:lnTo>
                      <a:pt x="180" y="256"/>
                    </a:lnTo>
                    <a:lnTo>
                      <a:pt x="180" y="272"/>
                    </a:lnTo>
                    <a:lnTo>
                      <a:pt x="180" y="288"/>
                    </a:lnTo>
                    <a:lnTo>
                      <a:pt x="198" y="304"/>
                    </a:lnTo>
                    <a:lnTo>
                      <a:pt x="198" y="320"/>
                    </a:lnTo>
                    <a:lnTo>
                      <a:pt x="180" y="320"/>
                    </a:lnTo>
                    <a:lnTo>
                      <a:pt x="162" y="304"/>
                    </a:lnTo>
                    <a:lnTo>
                      <a:pt x="126" y="304"/>
                    </a:lnTo>
                    <a:lnTo>
                      <a:pt x="108" y="304"/>
                    </a:lnTo>
                    <a:lnTo>
                      <a:pt x="72" y="320"/>
                    </a:lnTo>
                    <a:lnTo>
                      <a:pt x="36" y="320"/>
                    </a:lnTo>
                    <a:lnTo>
                      <a:pt x="36" y="304"/>
                    </a:lnTo>
                    <a:lnTo>
                      <a:pt x="18" y="304"/>
                    </a:lnTo>
                    <a:lnTo>
                      <a:pt x="18" y="288"/>
                    </a:lnTo>
                    <a:lnTo>
                      <a:pt x="0" y="288"/>
                    </a:lnTo>
                    <a:lnTo>
                      <a:pt x="0" y="272"/>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7" name="Group 39">
              <a:extLst>
                <a:ext uri="{FF2B5EF4-FFF2-40B4-BE49-F238E27FC236}">
                  <a16:creationId xmlns:a16="http://schemas.microsoft.com/office/drawing/2014/main" id="{B8EE8AFB-225C-4811-994A-8F8DD52D9911}"/>
                </a:ext>
              </a:extLst>
            </p:cNvPr>
            <p:cNvGrpSpPr>
              <a:grpSpLocks/>
            </p:cNvGrpSpPr>
            <p:nvPr/>
          </p:nvGrpSpPr>
          <p:grpSpPr bwMode="auto">
            <a:xfrm>
              <a:off x="515120" y="2799609"/>
              <a:ext cx="380380" cy="328548"/>
              <a:chOff x="1413" y="1456"/>
              <a:chExt cx="271" cy="225"/>
            </a:xfrm>
            <a:solidFill>
              <a:sysClr val="window" lastClr="FFFFFF">
                <a:lumMod val="95000"/>
              </a:sysClr>
            </a:solidFill>
          </p:grpSpPr>
          <p:sp>
            <p:nvSpPr>
              <p:cNvPr id="111" name="Freeform 40">
                <a:extLst>
                  <a:ext uri="{FF2B5EF4-FFF2-40B4-BE49-F238E27FC236}">
                    <a16:creationId xmlns:a16="http://schemas.microsoft.com/office/drawing/2014/main" id="{F72B5014-7D9B-4D61-97B9-C7440FB444E0}"/>
                  </a:ext>
                </a:extLst>
              </p:cNvPr>
              <p:cNvSpPr>
                <a:spLocks/>
              </p:cNvSpPr>
              <p:nvPr/>
            </p:nvSpPr>
            <p:spPr bwMode="auto">
              <a:xfrm>
                <a:off x="1413" y="1456"/>
                <a:ext cx="271" cy="225"/>
              </a:xfrm>
              <a:custGeom>
                <a:avLst/>
                <a:gdLst>
                  <a:gd name="T0" fmla="*/ 36 w 271"/>
                  <a:gd name="T1" fmla="*/ 176 h 225"/>
                  <a:gd name="T2" fmla="*/ 36 w 271"/>
                  <a:gd name="T3" fmla="*/ 160 h 225"/>
                  <a:gd name="T4" fmla="*/ 18 w 271"/>
                  <a:gd name="T5" fmla="*/ 144 h 225"/>
                  <a:gd name="T6" fmla="*/ 0 w 271"/>
                  <a:gd name="T7" fmla="*/ 112 h 225"/>
                  <a:gd name="T8" fmla="*/ 0 w 271"/>
                  <a:gd name="T9" fmla="*/ 96 h 225"/>
                  <a:gd name="T10" fmla="*/ 18 w 271"/>
                  <a:gd name="T11" fmla="*/ 96 h 225"/>
                  <a:gd name="T12" fmla="*/ 18 w 271"/>
                  <a:gd name="T13" fmla="*/ 80 h 225"/>
                  <a:gd name="T14" fmla="*/ 36 w 271"/>
                  <a:gd name="T15" fmla="*/ 48 h 225"/>
                  <a:gd name="T16" fmla="*/ 54 w 271"/>
                  <a:gd name="T17" fmla="*/ 48 h 225"/>
                  <a:gd name="T18" fmla="*/ 72 w 271"/>
                  <a:gd name="T19" fmla="*/ 32 h 225"/>
                  <a:gd name="T20" fmla="*/ 90 w 271"/>
                  <a:gd name="T21" fmla="*/ 16 h 225"/>
                  <a:gd name="T22" fmla="*/ 108 w 271"/>
                  <a:gd name="T23" fmla="*/ 0 h 225"/>
                  <a:gd name="T24" fmla="*/ 126 w 271"/>
                  <a:gd name="T25" fmla="*/ 0 h 225"/>
                  <a:gd name="T26" fmla="*/ 144 w 271"/>
                  <a:gd name="T27" fmla="*/ 0 h 225"/>
                  <a:gd name="T28" fmla="*/ 144 w 271"/>
                  <a:gd name="T29" fmla="*/ 16 h 225"/>
                  <a:gd name="T30" fmla="*/ 162 w 271"/>
                  <a:gd name="T31" fmla="*/ 16 h 225"/>
                  <a:gd name="T32" fmla="*/ 180 w 271"/>
                  <a:gd name="T33" fmla="*/ 32 h 225"/>
                  <a:gd name="T34" fmla="*/ 180 w 271"/>
                  <a:gd name="T35" fmla="*/ 48 h 225"/>
                  <a:gd name="T36" fmla="*/ 198 w 271"/>
                  <a:gd name="T37" fmla="*/ 48 h 225"/>
                  <a:gd name="T38" fmla="*/ 216 w 271"/>
                  <a:gd name="T39" fmla="*/ 48 h 225"/>
                  <a:gd name="T40" fmla="*/ 216 w 271"/>
                  <a:gd name="T41" fmla="*/ 64 h 225"/>
                  <a:gd name="T42" fmla="*/ 216 w 271"/>
                  <a:gd name="T43" fmla="*/ 80 h 225"/>
                  <a:gd name="T44" fmla="*/ 234 w 271"/>
                  <a:gd name="T45" fmla="*/ 96 h 225"/>
                  <a:gd name="T46" fmla="*/ 252 w 271"/>
                  <a:gd name="T47" fmla="*/ 96 h 225"/>
                  <a:gd name="T48" fmla="*/ 270 w 271"/>
                  <a:gd name="T49" fmla="*/ 112 h 225"/>
                  <a:gd name="T50" fmla="*/ 270 w 271"/>
                  <a:gd name="T51" fmla="*/ 128 h 225"/>
                  <a:gd name="T52" fmla="*/ 252 w 271"/>
                  <a:gd name="T53" fmla="*/ 144 h 225"/>
                  <a:gd name="T54" fmla="*/ 234 w 271"/>
                  <a:gd name="T55" fmla="*/ 176 h 225"/>
                  <a:gd name="T56" fmla="*/ 234 w 271"/>
                  <a:gd name="T57" fmla="*/ 192 h 225"/>
                  <a:gd name="T58" fmla="*/ 234 w 271"/>
                  <a:gd name="T59" fmla="*/ 208 h 225"/>
                  <a:gd name="T60" fmla="*/ 252 w 271"/>
                  <a:gd name="T61" fmla="*/ 224 h 225"/>
                  <a:gd name="T62" fmla="*/ 234 w 271"/>
                  <a:gd name="T63" fmla="*/ 224 h 225"/>
                  <a:gd name="T64" fmla="*/ 216 w 271"/>
                  <a:gd name="T65" fmla="*/ 224 h 225"/>
                  <a:gd name="T66" fmla="*/ 180 w 271"/>
                  <a:gd name="T67" fmla="*/ 224 h 225"/>
                  <a:gd name="T68" fmla="*/ 162 w 271"/>
                  <a:gd name="T69" fmla="*/ 224 h 225"/>
                  <a:gd name="T70" fmla="*/ 162 w 271"/>
                  <a:gd name="T71" fmla="*/ 208 h 225"/>
                  <a:gd name="T72" fmla="*/ 144 w 271"/>
                  <a:gd name="T73" fmla="*/ 208 h 225"/>
                  <a:gd name="T74" fmla="*/ 126 w 271"/>
                  <a:gd name="T75" fmla="*/ 224 h 225"/>
                  <a:gd name="T76" fmla="*/ 90 w 271"/>
                  <a:gd name="T77" fmla="*/ 224 h 225"/>
                  <a:gd name="T78" fmla="*/ 36 w 271"/>
                  <a:gd name="T79" fmla="*/ 224 h 225"/>
                  <a:gd name="T80" fmla="*/ 18 w 271"/>
                  <a:gd name="T81" fmla="*/ 224 h 225"/>
                  <a:gd name="T82" fmla="*/ 18 w 271"/>
                  <a:gd name="T83" fmla="*/ 208 h 225"/>
                  <a:gd name="T84" fmla="*/ 18 w 271"/>
                  <a:gd name="T85" fmla="*/ 192 h 225"/>
                  <a:gd name="T86" fmla="*/ 90 w 271"/>
                  <a:gd name="T87" fmla="*/ 192 h 225"/>
                  <a:gd name="T88" fmla="*/ 126 w 271"/>
                  <a:gd name="T89" fmla="*/ 192 h 225"/>
                  <a:gd name="T90" fmla="*/ 144 w 271"/>
                  <a:gd name="T91" fmla="*/ 176 h 225"/>
                  <a:gd name="T92" fmla="*/ 126 w 271"/>
                  <a:gd name="T93" fmla="*/ 160 h 225"/>
                  <a:gd name="T94" fmla="*/ 108 w 271"/>
                  <a:gd name="T95" fmla="*/ 160 h 225"/>
                  <a:gd name="T96" fmla="*/ 90 w 271"/>
                  <a:gd name="T97" fmla="*/ 160 h 225"/>
                  <a:gd name="T98" fmla="*/ 72 w 271"/>
                  <a:gd name="T99" fmla="*/ 160 h 225"/>
                  <a:gd name="T100" fmla="*/ 54 w 271"/>
                  <a:gd name="T101" fmla="*/ 160 h 225"/>
                  <a:gd name="T102" fmla="*/ 36 w 271"/>
                  <a:gd name="T103" fmla="*/ 176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1"/>
                  <a:gd name="T157" fmla="*/ 0 h 225"/>
                  <a:gd name="T158" fmla="*/ 271 w 271"/>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1" h="225">
                    <a:moveTo>
                      <a:pt x="36" y="176"/>
                    </a:moveTo>
                    <a:lnTo>
                      <a:pt x="36" y="160"/>
                    </a:lnTo>
                    <a:lnTo>
                      <a:pt x="18" y="144"/>
                    </a:lnTo>
                    <a:lnTo>
                      <a:pt x="0" y="112"/>
                    </a:lnTo>
                    <a:lnTo>
                      <a:pt x="0" y="96"/>
                    </a:lnTo>
                    <a:lnTo>
                      <a:pt x="18" y="96"/>
                    </a:lnTo>
                    <a:lnTo>
                      <a:pt x="18" y="80"/>
                    </a:lnTo>
                    <a:lnTo>
                      <a:pt x="36" y="48"/>
                    </a:lnTo>
                    <a:lnTo>
                      <a:pt x="54" y="48"/>
                    </a:lnTo>
                    <a:lnTo>
                      <a:pt x="72" y="32"/>
                    </a:lnTo>
                    <a:lnTo>
                      <a:pt x="90" y="16"/>
                    </a:lnTo>
                    <a:lnTo>
                      <a:pt x="108" y="0"/>
                    </a:lnTo>
                    <a:lnTo>
                      <a:pt x="126" y="0"/>
                    </a:lnTo>
                    <a:lnTo>
                      <a:pt x="144" y="0"/>
                    </a:lnTo>
                    <a:lnTo>
                      <a:pt x="144" y="16"/>
                    </a:lnTo>
                    <a:lnTo>
                      <a:pt x="162" y="16"/>
                    </a:lnTo>
                    <a:lnTo>
                      <a:pt x="180" y="32"/>
                    </a:lnTo>
                    <a:lnTo>
                      <a:pt x="180" y="48"/>
                    </a:lnTo>
                    <a:lnTo>
                      <a:pt x="198" y="48"/>
                    </a:lnTo>
                    <a:lnTo>
                      <a:pt x="216" y="48"/>
                    </a:lnTo>
                    <a:lnTo>
                      <a:pt x="216" y="64"/>
                    </a:lnTo>
                    <a:lnTo>
                      <a:pt x="216" y="80"/>
                    </a:lnTo>
                    <a:lnTo>
                      <a:pt x="234" y="96"/>
                    </a:lnTo>
                    <a:lnTo>
                      <a:pt x="252" y="96"/>
                    </a:lnTo>
                    <a:lnTo>
                      <a:pt x="270" y="112"/>
                    </a:lnTo>
                    <a:lnTo>
                      <a:pt x="270" y="128"/>
                    </a:lnTo>
                    <a:lnTo>
                      <a:pt x="252" y="144"/>
                    </a:lnTo>
                    <a:lnTo>
                      <a:pt x="234" y="176"/>
                    </a:lnTo>
                    <a:lnTo>
                      <a:pt x="234" y="192"/>
                    </a:lnTo>
                    <a:lnTo>
                      <a:pt x="234" y="208"/>
                    </a:lnTo>
                    <a:lnTo>
                      <a:pt x="252" y="224"/>
                    </a:lnTo>
                    <a:lnTo>
                      <a:pt x="234" y="224"/>
                    </a:lnTo>
                    <a:lnTo>
                      <a:pt x="216" y="224"/>
                    </a:lnTo>
                    <a:lnTo>
                      <a:pt x="180" y="224"/>
                    </a:lnTo>
                    <a:lnTo>
                      <a:pt x="162" y="224"/>
                    </a:lnTo>
                    <a:lnTo>
                      <a:pt x="162" y="208"/>
                    </a:lnTo>
                    <a:lnTo>
                      <a:pt x="144" y="208"/>
                    </a:lnTo>
                    <a:lnTo>
                      <a:pt x="126" y="224"/>
                    </a:lnTo>
                    <a:lnTo>
                      <a:pt x="90" y="224"/>
                    </a:lnTo>
                    <a:lnTo>
                      <a:pt x="36" y="224"/>
                    </a:lnTo>
                    <a:lnTo>
                      <a:pt x="18" y="224"/>
                    </a:lnTo>
                    <a:lnTo>
                      <a:pt x="18" y="208"/>
                    </a:lnTo>
                    <a:lnTo>
                      <a:pt x="18" y="192"/>
                    </a:lnTo>
                    <a:lnTo>
                      <a:pt x="90" y="192"/>
                    </a:lnTo>
                    <a:lnTo>
                      <a:pt x="126" y="192"/>
                    </a:lnTo>
                    <a:lnTo>
                      <a:pt x="144" y="176"/>
                    </a:lnTo>
                    <a:lnTo>
                      <a:pt x="126" y="160"/>
                    </a:lnTo>
                    <a:lnTo>
                      <a:pt x="108" y="160"/>
                    </a:lnTo>
                    <a:lnTo>
                      <a:pt x="90" y="160"/>
                    </a:lnTo>
                    <a:lnTo>
                      <a:pt x="72" y="160"/>
                    </a:lnTo>
                    <a:lnTo>
                      <a:pt x="54" y="160"/>
                    </a:lnTo>
                    <a:lnTo>
                      <a:pt x="36"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12" name="Freeform 41">
                <a:extLst>
                  <a:ext uri="{FF2B5EF4-FFF2-40B4-BE49-F238E27FC236}">
                    <a16:creationId xmlns:a16="http://schemas.microsoft.com/office/drawing/2014/main" id="{1B8CEFC1-66C2-42D8-B7AD-61E0662D22CF}"/>
                  </a:ext>
                </a:extLst>
              </p:cNvPr>
              <p:cNvSpPr>
                <a:spLocks/>
              </p:cNvSpPr>
              <p:nvPr/>
            </p:nvSpPr>
            <p:spPr bwMode="auto">
              <a:xfrm>
                <a:off x="1413" y="1456"/>
                <a:ext cx="271" cy="225"/>
              </a:xfrm>
              <a:custGeom>
                <a:avLst/>
                <a:gdLst>
                  <a:gd name="T0" fmla="*/ 36 w 271"/>
                  <a:gd name="T1" fmla="*/ 176 h 225"/>
                  <a:gd name="T2" fmla="*/ 36 w 271"/>
                  <a:gd name="T3" fmla="*/ 160 h 225"/>
                  <a:gd name="T4" fmla="*/ 18 w 271"/>
                  <a:gd name="T5" fmla="*/ 144 h 225"/>
                  <a:gd name="T6" fmla="*/ 0 w 271"/>
                  <a:gd name="T7" fmla="*/ 112 h 225"/>
                  <a:gd name="T8" fmla="*/ 0 w 271"/>
                  <a:gd name="T9" fmla="*/ 96 h 225"/>
                  <a:gd name="T10" fmla="*/ 18 w 271"/>
                  <a:gd name="T11" fmla="*/ 96 h 225"/>
                  <a:gd name="T12" fmla="*/ 18 w 271"/>
                  <a:gd name="T13" fmla="*/ 80 h 225"/>
                  <a:gd name="T14" fmla="*/ 36 w 271"/>
                  <a:gd name="T15" fmla="*/ 48 h 225"/>
                  <a:gd name="T16" fmla="*/ 54 w 271"/>
                  <a:gd name="T17" fmla="*/ 48 h 225"/>
                  <a:gd name="T18" fmla="*/ 72 w 271"/>
                  <a:gd name="T19" fmla="*/ 32 h 225"/>
                  <a:gd name="T20" fmla="*/ 90 w 271"/>
                  <a:gd name="T21" fmla="*/ 16 h 225"/>
                  <a:gd name="T22" fmla="*/ 108 w 271"/>
                  <a:gd name="T23" fmla="*/ 0 h 225"/>
                  <a:gd name="T24" fmla="*/ 126 w 271"/>
                  <a:gd name="T25" fmla="*/ 0 h 225"/>
                  <a:gd name="T26" fmla="*/ 144 w 271"/>
                  <a:gd name="T27" fmla="*/ 0 h 225"/>
                  <a:gd name="T28" fmla="*/ 144 w 271"/>
                  <a:gd name="T29" fmla="*/ 16 h 225"/>
                  <a:gd name="T30" fmla="*/ 162 w 271"/>
                  <a:gd name="T31" fmla="*/ 16 h 225"/>
                  <a:gd name="T32" fmla="*/ 180 w 271"/>
                  <a:gd name="T33" fmla="*/ 32 h 225"/>
                  <a:gd name="T34" fmla="*/ 180 w 271"/>
                  <a:gd name="T35" fmla="*/ 48 h 225"/>
                  <a:gd name="T36" fmla="*/ 198 w 271"/>
                  <a:gd name="T37" fmla="*/ 48 h 225"/>
                  <a:gd name="T38" fmla="*/ 216 w 271"/>
                  <a:gd name="T39" fmla="*/ 48 h 225"/>
                  <a:gd name="T40" fmla="*/ 216 w 271"/>
                  <a:gd name="T41" fmla="*/ 64 h 225"/>
                  <a:gd name="T42" fmla="*/ 216 w 271"/>
                  <a:gd name="T43" fmla="*/ 80 h 225"/>
                  <a:gd name="T44" fmla="*/ 234 w 271"/>
                  <a:gd name="T45" fmla="*/ 96 h 225"/>
                  <a:gd name="T46" fmla="*/ 252 w 271"/>
                  <a:gd name="T47" fmla="*/ 96 h 225"/>
                  <a:gd name="T48" fmla="*/ 270 w 271"/>
                  <a:gd name="T49" fmla="*/ 112 h 225"/>
                  <a:gd name="T50" fmla="*/ 270 w 271"/>
                  <a:gd name="T51" fmla="*/ 128 h 225"/>
                  <a:gd name="T52" fmla="*/ 252 w 271"/>
                  <a:gd name="T53" fmla="*/ 144 h 225"/>
                  <a:gd name="T54" fmla="*/ 234 w 271"/>
                  <a:gd name="T55" fmla="*/ 176 h 225"/>
                  <a:gd name="T56" fmla="*/ 234 w 271"/>
                  <a:gd name="T57" fmla="*/ 192 h 225"/>
                  <a:gd name="T58" fmla="*/ 234 w 271"/>
                  <a:gd name="T59" fmla="*/ 208 h 225"/>
                  <a:gd name="T60" fmla="*/ 252 w 271"/>
                  <a:gd name="T61" fmla="*/ 224 h 225"/>
                  <a:gd name="T62" fmla="*/ 234 w 271"/>
                  <a:gd name="T63" fmla="*/ 224 h 225"/>
                  <a:gd name="T64" fmla="*/ 216 w 271"/>
                  <a:gd name="T65" fmla="*/ 224 h 225"/>
                  <a:gd name="T66" fmla="*/ 180 w 271"/>
                  <a:gd name="T67" fmla="*/ 224 h 225"/>
                  <a:gd name="T68" fmla="*/ 162 w 271"/>
                  <a:gd name="T69" fmla="*/ 224 h 225"/>
                  <a:gd name="T70" fmla="*/ 162 w 271"/>
                  <a:gd name="T71" fmla="*/ 208 h 225"/>
                  <a:gd name="T72" fmla="*/ 144 w 271"/>
                  <a:gd name="T73" fmla="*/ 208 h 225"/>
                  <a:gd name="T74" fmla="*/ 126 w 271"/>
                  <a:gd name="T75" fmla="*/ 224 h 225"/>
                  <a:gd name="T76" fmla="*/ 90 w 271"/>
                  <a:gd name="T77" fmla="*/ 224 h 225"/>
                  <a:gd name="T78" fmla="*/ 36 w 271"/>
                  <a:gd name="T79" fmla="*/ 224 h 225"/>
                  <a:gd name="T80" fmla="*/ 18 w 271"/>
                  <a:gd name="T81" fmla="*/ 224 h 225"/>
                  <a:gd name="T82" fmla="*/ 18 w 271"/>
                  <a:gd name="T83" fmla="*/ 208 h 225"/>
                  <a:gd name="T84" fmla="*/ 18 w 271"/>
                  <a:gd name="T85" fmla="*/ 192 h 225"/>
                  <a:gd name="T86" fmla="*/ 90 w 271"/>
                  <a:gd name="T87" fmla="*/ 192 h 225"/>
                  <a:gd name="T88" fmla="*/ 126 w 271"/>
                  <a:gd name="T89" fmla="*/ 192 h 225"/>
                  <a:gd name="T90" fmla="*/ 144 w 271"/>
                  <a:gd name="T91" fmla="*/ 176 h 225"/>
                  <a:gd name="T92" fmla="*/ 126 w 271"/>
                  <a:gd name="T93" fmla="*/ 160 h 225"/>
                  <a:gd name="T94" fmla="*/ 108 w 271"/>
                  <a:gd name="T95" fmla="*/ 160 h 225"/>
                  <a:gd name="T96" fmla="*/ 90 w 271"/>
                  <a:gd name="T97" fmla="*/ 160 h 225"/>
                  <a:gd name="T98" fmla="*/ 72 w 271"/>
                  <a:gd name="T99" fmla="*/ 160 h 225"/>
                  <a:gd name="T100" fmla="*/ 54 w 271"/>
                  <a:gd name="T101" fmla="*/ 160 h 225"/>
                  <a:gd name="T102" fmla="*/ 36 w 271"/>
                  <a:gd name="T103" fmla="*/ 176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1"/>
                  <a:gd name="T157" fmla="*/ 0 h 225"/>
                  <a:gd name="T158" fmla="*/ 271 w 271"/>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1" h="225">
                    <a:moveTo>
                      <a:pt x="36" y="176"/>
                    </a:moveTo>
                    <a:lnTo>
                      <a:pt x="36" y="160"/>
                    </a:lnTo>
                    <a:lnTo>
                      <a:pt x="18" y="144"/>
                    </a:lnTo>
                    <a:lnTo>
                      <a:pt x="0" y="112"/>
                    </a:lnTo>
                    <a:lnTo>
                      <a:pt x="0" y="96"/>
                    </a:lnTo>
                    <a:lnTo>
                      <a:pt x="18" y="96"/>
                    </a:lnTo>
                    <a:lnTo>
                      <a:pt x="18" y="80"/>
                    </a:lnTo>
                    <a:lnTo>
                      <a:pt x="36" y="48"/>
                    </a:lnTo>
                    <a:lnTo>
                      <a:pt x="54" y="48"/>
                    </a:lnTo>
                    <a:lnTo>
                      <a:pt x="72" y="32"/>
                    </a:lnTo>
                    <a:lnTo>
                      <a:pt x="90" y="16"/>
                    </a:lnTo>
                    <a:lnTo>
                      <a:pt x="108" y="0"/>
                    </a:lnTo>
                    <a:lnTo>
                      <a:pt x="126" y="0"/>
                    </a:lnTo>
                    <a:lnTo>
                      <a:pt x="144" y="0"/>
                    </a:lnTo>
                    <a:lnTo>
                      <a:pt x="144" y="16"/>
                    </a:lnTo>
                    <a:lnTo>
                      <a:pt x="162" y="16"/>
                    </a:lnTo>
                    <a:lnTo>
                      <a:pt x="180" y="32"/>
                    </a:lnTo>
                    <a:lnTo>
                      <a:pt x="180" y="48"/>
                    </a:lnTo>
                    <a:lnTo>
                      <a:pt x="198" y="48"/>
                    </a:lnTo>
                    <a:lnTo>
                      <a:pt x="216" y="48"/>
                    </a:lnTo>
                    <a:lnTo>
                      <a:pt x="216" y="64"/>
                    </a:lnTo>
                    <a:lnTo>
                      <a:pt x="216" y="80"/>
                    </a:lnTo>
                    <a:lnTo>
                      <a:pt x="234" y="96"/>
                    </a:lnTo>
                    <a:lnTo>
                      <a:pt x="252" y="96"/>
                    </a:lnTo>
                    <a:lnTo>
                      <a:pt x="270" y="112"/>
                    </a:lnTo>
                    <a:lnTo>
                      <a:pt x="270" y="128"/>
                    </a:lnTo>
                    <a:lnTo>
                      <a:pt x="252" y="144"/>
                    </a:lnTo>
                    <a:lnTo>
                      <a:pt x="234" y="176"/>
                    </a:lnTo>
                    <a:lnTo>
                      <a:pt x="234" y="192"/>
                    </a:lnTo>
                    <a:lnTo>
                      <a:pt x="234" y="208"/>
                    </a:lnTo>
                    <a:lnTo>
                      <a:pt x="252" y="224"/>
                    </a:lnTo>
                    <a:lnTo>
                      <a:pt x="234" y="224"/>
                    </a:lnTo>
                    <a:lnTo>
                      <a:pt x="216" y="224"/>
                    </a:lnTo>
                    <a:lnTo>
                      <a:pt x="180" y="224"/>
                    </a:lnTo>
                    <a:lnTo>
                      <a:pt x="162" y="224"/>
                    </a:lnTo>
                    <a:lnTo>
                      <a:pt x="162" y="208"/>
                    </a:lnTo>
                    <a:lnTo>
                      <a:pt x="144" y="208"/>
                    </a:lnTo>
                    <a:lnTo>
                      <a:pt x="126" y="224"/>
                    </a:lnTo>
                    <a:lnTo>
                      <a:pt x="90" y="224"/>
                    </a:lnTo>
                    <a:lnTo>
                      <a:pt x="36" y="224"/>
                    </a:lnTo>
                    <a:lnTo>
                      <a:pt x="18" y="224"/>
                    </a:lnTo>
                    <a:lnTo>
                      <a:pt x="18" y="208"/>
                    </a:lnTo>
                    <a:lnTo>
                      <a:pt x="18" y="192"/>
                    </a:lnTo>
                    <a:lnTo>
                      <a:pt x="90" y="192"/>
                    </a:lnTo>
                    <a:lnTo>
                      <a:pt x="126" y="192"/>
                    </a:lnTo>
                    <a:lnTo>
                      <a:pt x="144" y="176"/>
                    </a:lnTo>
                    <a:lnTo>
                      <a:pt x="126" y="160"/>
                    </a:lnTo>
                    <a:lnTo>
                      <a:pt x="108" y="160"/>
                    </a:lnTo>
                    <a:lnTo>
                      <a:pt x="90" y="160"/>
                    </a:lnTo>
                    <a:lnTo>
                      <a:pt x="72" y="160"/>
                    </a:lnTo>
                    <a:lnTo>
                      <a:pt x="54" y="160"/>
                    </a:lnTo>
                    <a:lnTo>
                      <a:pt x="36"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8" name="Group 42">
              <a:extLst>
                <a:ext uri="{FF2B5EF4-FFF2-40B4-BE49-F238E27FC236}">
                  <a16:creationId xmlns:a16="http://schemas.microsoft.com/office/drawing/2014/main" id="{52FA9CAD-53F6-4B3C-90B1-25997109C021}"/>
                </a:ext>
              </a:extLst>
            </p:cNvPr>
            <p:cNvGrpSpPr>
              <a:grpSpLocks/>
            </p:cNvGrpSpPr>
            <p:nvPr/>
          </p:nvGrpSpPr>
          <p:grpSpPr bwMode="auto">
            <a:xfrm>
              <a:off x="540373" y="3033243"/>
              <a:ext cx="178353" cy="48188"/>
              <a:chOff x="1431" y="1616"/>
              <a:chExt cx="127" cy="33"/>
            </a:xfrm>
            <a:solidFill>
              <a:sysClr val="window" lastClr="FFFFFF">
                <a:lumMod val="95000"/>
              </a:sysClr>
            </a:solidFill>
          </p:grpSpPr>
          <p:sp>
            <p:nvSpPr>
              <p:cNvPr id="109" name="Freeform 43">
                <a:extLst>
                  <a:ext uri="{FF2B5EF4-FFF2-40B4-BE49-F238E27FC236}">
                    <a16:creationId xmlns:a16="http://schemas.microsoft.com/office/drawing/2014/main" id="{E1895089-55FC-4D1C-96F6-B0AF18ED6B1D}"/>
                  </a:ext>
                </a:extLst>
              </p:cNvPr>
              <p:cNvSpPr>
                <a:spLocks/>
              </p:cNvSpPr>
              <p:nvPr/>
            </p:nvSpPr>
            <p:spPr bwMode="auto">
              <a:xfrm>
                <a:off x="1431" y="1616"/>
                <a:ext cx="127" cy="33"/>
              </a:xfrm>
              <a:custGeom>
                <a:avLst/>
                <a:gdLst>
                  <a:gd name="T0" fmla="*/ 0 w 127"/>
                  <a:gd name="T1" fmla="*/ 32 h 33"/>
                  <a:gd name="T2" fmla="*/ 18 w 127"/>
                  <a:gd name="T3" fmla="*/ 16 h 33"/>
                  <a:gd name="T4" fmla="*/ 36 w 127"/>
                  <a:gd name="T5" fmla="*/ 0 h 33"/>
                  <a:gd name="T6" fmla="*/ 54 w 127"/>
                  <a:gd name="T7" fmla="*/ 0 h 33"/>
                  <a:gd name="T8" fmla="*/ 72 w 127"/>
                  <a:gd name="T9" fmla="*/ 0 h 33"/>
                  <a:gd name="T10" fmla="*/ 90 w 127"/>
                  <a:gd name="T11" fmla="*/ 0 h 33"/>
                  <a:gd name="T12" fmla="*/ 108 w 127"/>
                  <a:gd name="T13" fmla="*/ 0 h 33"/>
                  <a:gd name="T14" fmla="*/ 126 w 127"/>
                  <a:gd name="T15" fmla="*/ 16 h 33"/>
                  <a:gd name="T16" fmla="*/ 108 w 127"/>
                  <a:gd name="T17" fmla="*/ 32 h 33"/>
                  <a:gd name="T18" fmla="*/ 72 w 127"/>
                  <a:gd name="T19" fmla="*/ 32 h 33"/>
                  <a:gd name="T20" fmla="*/ 0 w 127"/>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33"/>
                  <a:gd name="T35" fmla="*/ 127 w 127"/>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33">
                    <a:moveTo>
                      <a:pt x="0" y="32"/>
                    </a:moveTo>
                    <a:lnTo>
                      <a:pt x="18" y="16"/>
                    </a:lnTo>
                    <a:lnTo>
                      <a:pt x="36" y="0"/>
                    </a:lnTo>
                    <a:lnTo>
                      <a:pt x="54" y="0"/>
                    </a:lnTo>
                    <a:lnTo>
                      <a:pt x="72" y="0"/>
                    </a:lnTo>
                    <a:lnTo>
                      <a:pt x="90" y="0"/>
                    </a:lnTo>
                    <a:lnTo>
                      <a:pt x="108" y="0"/>
                    </a:lnTo>
                    <a:lnTo>
                      <a:pt x="126" y="16"/>
                    </a:lnTo>
                    <a:lnTo>
                      <a:pt x="108" y="32"/>
                    </a:lnTo>
                    <a:lnTo>
                      <a:pt x="72" y="32"/>
                    </a:lnTo>
                    <a:lnTo>
                      <a:pt x="0" y="32"/>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10" name="Freeform 44">
                <a:extLst>
                  <a:ext uri="{FF2B5EF4-FFF2-40B4-BE49-F238E27FC236}">
                    <a16:creationId xmlns:a16="http://schemas.microsoft.com/office/drawing/2014/main" id="{F08862B6-A01D-455A-B80A-A315F88846B1}"/>
                  </a:ext>
                </a:extLst>
              </p:cNvPr>
              <p:cNvSpPr>
                <a:spLocks/>
              </p:cNvSpPr>
              <p:nvPr/>
            </p:nvSpPr>
            <p:spPr bwMode="auto">
              <a:xfrm>
                <a:off x="1431" y="1616"/>
                <a:ext cx="127" cy="33"/>
              </a:xfrm>
              <a:custGeom>
                <a:avLst/>
                <a:gdLst>
                  <a:gd name="T0" fmla="*/ 0 w 127"/>
                  <a:gd name="T1" fmla="*/ 32 h 33"/>
                  <a:gd name="T2" fmla="*/ 18 w 127"/>
                  <a:gd name="T3" fmla="*/ 16 h 33"/>
                  <a:gd name="T4" fmla="*/ 36 w 127"/>
                  <a:gd name="T5" fmla="*/ 0 h 33"/>
                  <a:gd name="T6" fmla="*/ 54 w 127"/>
                  <a:gd name="T7" fmla="*/ 0 h 33"/>
                  <a:gd name="T8" fmla="*/ 72 w 127"/>
                  <a:gd name="T9" fmla="*/ 0 h 33"/>
                  <a:gd name="T10" fmla="*/ 90 w 127"/>
                  <a:gd name="T11" fmla="*/ 0 h 33"/>
                  <a:gd name="T12" fmla="*/ 108 w 127"/>
                  <a:gd name="T13" fmla="*/ 0 h 33"/>
                  <a:gd name="T14" fmla="*/ 126 w 127"/>
                  <a:gd name="T15" fmla="*/ 16 h 33"/>
                  <a:gd name="T16" fmla="*/ 108 w 127"/>
                  <a:gd name="T17" fmla="*/ 32 h 33"/>
                  <a:gd name="T18" fmla="*/ 72 w 127"/>
                  <a:gd name="T19" fmla="*/ 32 h 33"/>
                  <a:gd name="T20" fmla="*/ 0 w 127"/>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33"/>
                  <a:gd name="T35" fmla="*/ 127 w 127"/>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33">
                    <a:moveTo>
                      <a:pt x="0" y="32"/>
                    </a:moveTo>
                    <a:lnTo>
                      <a:pt x="18" y="16"/>
                    </a:lnTo>
                    <a:lnTo>
                      <a:pt x="36" y="0"/>
                    </a:lnTo>
                    <a:lnTo>
                      <a:pt x="54" y="0"/>
                    </a:lnTo>
                    <a:lnTo>
                      <a:pt x="72" y="0"/>
                    </a:lnTo>
                    <a:lnTo>
                      <a:pt x="90" y="0"/>
                    </a:lnTo>
                    <a:lnTo>
                      <a:pt x="108" y="0"/>
                    </a:lnTo>
                    <a:lnTo>
                      <a:pt x="126" y="16"/>
                    </a:lnTo>
                    <a:lnTo>
                      <a:pt x="108" y="32"/>
                    </a:lnTo>
                    <a:lnTo>
                      <a:pt x="72" y="32"/>
                    </a:lnTo>
                    <a:lnTo>
                      <a:pt x="0" y="32"/>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19" name="Group 45">
              <a:extLst>
                <a:ext uri="{FF2B5EF4-FFF2-40B4-BE49-F238E27FC236}">
                  <a16:creationId xmlns:a16="http://schemas.microsoft.com/office/drawing/2014/main" id="{816AC5EB-FD86-44CD-871F-2844AB5EC0F6}"/>
                </a:ext>
              </a:extLst>
            </p:cNvPr>
            <p:cNvGrpSpPr>
              <a:grpSpLocks/>
            </p:cNvGrpSpPr>
            <p:nvPr/>
          </p:nvGrpSpPr>
          <p:grpSpPr bwMode="auto">
            <a:xfrm>
              <a:off x="540373" y="3103334"/>
              <a:ext cx="203606" cy="94915"/>
              <a:chOff x="1431" y="1664"/>
              <a:chExt cx="145" cy="65"/>
            </a:xfrm>
            <a:solidFill>
              <a:sysClr val="window" lastClr="FFFFFF">
                <a:lumMod val="95000"/>
              </a:sysClr>
            </a:solidFill>
          </p:grpSpPr>
          <p:sp>
            <p:nvSpPr>
              <p:cNvPr id="107" name="Freeform 46">
                <a:extLst>
                  <a:ext uri="{FF2B5EF4-FFF2-40B4-BE49-F238E27FC236}">
                    <a16:creationId xmlns:a16="http://schemas.microsoft.com/office/drawing/2014/main" id="{976020C5-D068-44E0-8E5D-1658D4789CF4}"/>
                  </a:ext>
                </a:extLst>
              </p:cNvPr>
              <p:cNvSpPr>
                <a:spLocks/>
              </p:cNvSpPr>
              <p:nvPr/>
            </p:nvSpPr>
            <p:spPr bwMode="auto">
              <a:xfrm>
                <a:off x="1431" y="1664"/>
                <a:ext cx="145" cy="65"/>
              </a:xfrm>
              <a:custGeom>
                <a:avLst/>
                <a:gdLst>
                  <a:gd name="T0" fmla="*/ 108 w 145"/>
                  <a:gd name="T1" fmla="*/ 64 h 65"/>
                  <a:gd name="T2" fmla="*/ 90 w 145"/>
                  <a:gd name="T3" fmla="*/ 64 h 65"/>
                  <a:gd name="T4" fmla="*/ 72 w 145"/>
                  <a:gd name="T5" fmla="*/ 64 h 65"/>
                  <a:gd name="T6" fmla="*/ 90 w 145"/>
                  <a:gd name="T7" fmla="*/ 48 h 65"/>
                  <a:gd name="T8" fmla="*/ 72 w 145"/>
                  <a:gd name="T9" fmla="*/ 32 h 65"/>
                  <a:gd name="T10" fmla="*/ 54 w 145"/>
                  <a:gd name="T11" fmla="*/ 32 h 65"/>
                  <a:gd name="T12" fmla="*/ 36 w 145"/>
                  <a:gd name="T13" fmla="*/ 32 h 65"/>
                  <a:gd name="T14" fmla="*/ 18 w 145"/>
                  <a:gd name="T15" fmla="*/ 32 h 65"/>
                  <a:gd name="T16" fmla="*/ 0 w 145"/>
                  <a:gd name="T17" fmla="*/ 16 h 65"/>
                  <a:gd name="T18" fmla="*/ 18 w 145"/>
                  <a:gd name="T19" fmla="*/ 16 h 65"/>
                  <a:gd name="T20" fmla="*/ 72 w 145"/>
                  <a:gd name="T21" fmla="*/ 16 h 65"/>
                  <a:gd name="T22" fmla="*/ 108 w 145"/>
                  <a:gd name="T23" fmla="*/ 16 h 65"/>
                  <a:gd name="T24" fmla="*/ 126 w 145"/>
                  <a:gd name="T25" fmla="*/ 0 h 65"/>
                  <a:gd name="T26" fmla="*/ 144 w 145"/>
                  <a:gd name="T27" fmla="*/ 0 h 65"/>
                  <a:gd name="T28" fmla="*/ 144 w 145"/>
                  <a:gd name="T29" fmla="*/ 16 h 65"/>
                  <a:gd name="T30" fmla="*/ 144 w 145"/>
                  <a:gd name="T31" fmla="*/ 64 h 65"/>
                  <a:gd name="T32" fmla="*/ 126 w 145"/>
                  <a:gd name="T33" fmla="*/ 64 h 65"/>
                  <a:gd name="T34" fmla="*/ 108 w 145"/>
                  <a:gd name="T35" fmla="*/ 64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65"/>
                  <a:gd name="T56" fmla="*/ 145 w 145"/>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65">
                    <a:moveTo>
                      <a:pt x="108" y="64"/>
                    </a:moveTo>
                    <a:lnTo>
                      <a:pt x="90" y="64"/>
                    </a:lnTo>
                    <a:lnTo>
                      <a:pt x="72" y="64"/>
                    </a:lnTo>
                    <a:lnTo>
                      <a:pt x="90" y="48"/>
                    </a:lnTo>
                    <a:lnTo>
                      <a:pt x="72" y="32"/>
                    </a:lnTo>
                    <a:lnTo>
                      <a:pt x="54" y="32"/>
                    </a:lnTo>
                    <a:lnTo>
                      <a:pt x="36" y="32"/>
                    </a:lnTo>
                    <a:lnTo>
                      <a:pt x="18" y="32"/>
                    </a:lnTo>
                    <a:lnTo>
                      <a:pt x="0" y="16"/>
                    </a:lnTo>
                    <a:lnTo>
                      <a:pt x="18" y="16"/>
                    </a:lnTo>
                    <a:lnTo>
                      <a:pt x="72" y="16"/>
                    </a:lnTo>
                    <a:lnTo>
                      <a:pt x="108" y="16"/>
                    </a:lnTo>
                    <a:lnTo>
                      <a:pt x="126" y="0"/>
                    </a:lnTo>
                    <a:lnTo>
                      <a:pt x="144" y="0"/>
                    </a:lnTo>
                    <a:lnTo>
                      <a:pt x="144" y="16"/>
                    </a:lnTo>
                    <a:lnTo>
                      <a:pt x="144" y="64"/>
                    </a:lnTo>
                    <a:lnTo>
                      <a:pt x="126" y="64"/>
                    </a:lnTo>
                    <a:lnTo>
                      <a:pt x="108"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08" name="Freeform 47">
                <a:extLst>
                  <a:ext uri="{FF2B5EF4-FFF2-40B4-BE49-F238E27FC236}">
                    <a16:creationId xmlns:a16="http://schemas.microsoft.com/office/drawing/2014/main" id="{8BC92E14-3B6D-4813-9774-BCE8C7051EC0}"/>
                  </a:ext>
                </a:extLst>
              </p:cNvPr>
              <p:cNvSpPr>
                <a:spLocks/>
              </p:cNvSpPr>
              <p:nvPr/>
            </p:nvSpPr>
            <p:spPr bwMode="auto">
              <a:xfrm>
                <a:off x="1431" y="1664"/>
                <a:ext cx="145" cy="65"/>
              </a:xfrm>
              <a:custGeom>
                <a:avLst/>
                <a:gdLst>
                  <a:gd name="T0" fmla="*/ 108 w 145"/>
                  <a:gd name="T1" fmla="*/ 64 h 65"/>
                  <a:gd name="T2" fmla="*/ 90 w 145"/>
                  <a:gd name="T3" fmla="*/ 64 h 65"/>
                  <a:gd name="T4" fmla="*/ 72 w 145"/>
                  <a:gd name="T5" fmla="*/ 64 h 65"/>
                  <a:gd name="T6" fmla="*/ 90 w 145"/>
                  <a:gd name="T7" fmla="*/ 48 h 65"/>
                  <a:gd name="T8" fmla="*/ 72 w 145"/>
                  <a:gd name="T9" fmla="*/ 32 h 65"/>
                  <a:gd name="T10" fmla="*/ 54 w 145"/>
                  <a:gd name="T11" fmla="*/ 32 h 65"/>
                  <a:gd name="T12" fmla="*/ 36 w 145"/>
                  <a:gd name="T13" fmla="*/ 32 h 65"/>
                  <a:gd name="T14" fmla="*/ 18 w 145"/>
                  <a:gd name="T15" fmla="*/ 32 h 65"/>
                  <a:gd name="T16" fmla="*/ 0 w 145"/>
                  <a:gd name="T17" fmla="*/ 16 h 65"/>
                  <a:gd name="T18" fmla="*/ 18 w 145"/>
                  <a:gd name="T19" fmla="*/ 16 h 65"/>
                  <a:gd name="T20" fmla="*/ 72 w 145"/>
                  <a:gd name="T21" fmla="*/ 16 h 65"/>
                  <a:gd name="T22" fmla="*/ 108 w 145"/>
                  <a:gd name="T23" fmla="*/ 16 h 65"/>
                  <a:gd name="T24" fmla="*/ 126 w 145"/>
                  <a:gd name="T25" fmla="*/ 0 h 65"/>
                  <a:gd name="T26" fmla="*/ 144 w 145"/>
                  <a:gd name="T27" fmla="*/ 0 h 65"/>
                  <a:gd name="T28" fmla="*/ 144 w 145"/>
                  <a:gd name="T29" fmla="*/ 16 h 65"/>
                  <a:gd name="T30" fmla="*/ 144 w 145"/>
                  <a:gd name="T31" fmla="*/ 64 h 65"/>
                  <a:gd name="T32" fmla="*/ 126 w 145"/>
                  <a:gd name="T33" fmla="*/ 64 h 65"/>
                  <a:gd name="T34" fmla="*/ 108 w 145"/>
                  <a:gd name="T35" fmla="*/ 64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65"/>
                  <a:gd name="T56" fmla="*/ 145 w 145"/>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65">
                    <a:moveTo>
                      <a:pt x="108" y="64"/>
                    </a:moveTo>
                    <a:lnTo>
                      <a:pt x="90" y="64"/>
                    </a:lnTo>
                    <a:lnTo>
                      <a:pt x="72" y="64"/>
                    </a:lnTo>
                    <a:lnTo>
                      <a:pt x="90" y="48"/>
                    </a:lnTo>
                    <a:lnTo>
                      <a:pt x="72" y="32"/>
                    </a:lnTo>
                    <a:lnTo>
                      <a:pt x="54" y="32"/>
                    </a:lnTo>
                    <a:lnTo>
                      <a:pt x="36" y="32"/>
                    </a:lnTo>
                    <a:lnTo>
                      <a:pt x="18" y="32"/>
                    </a:lnTo>
                    <a:lnTo>
                      <a:pt x="0" y="16"/>
                    </a:lnTo>
                    <a:lnTo>
                      <a:pt x="18" y="16"/>
                    </a:lnTo>
                    <a:lnTo>
                      <a:pt x="72" y="16"/>
                    </a:lnTo>
                    <a:lnTo>
                      <a:pt x="108" y="16"/>
                    </a:lnTo>
                    <a:lnTo>
                      <a:pt x="126" y="0"/>
                    </a:lnTo>
                    <a:lnTo>
                      <a:pt x="144" y="0"/>
                    </a:lnTo>
                    <a:lnTo>
                      <a:pt x="144" y="16"/>
                    </a:lnTo>
                    <a:lnTo>
                      <a:pt x="144" y="64"/>
                    </a:lnTo>
                    <a:lnTo>
                      <a:pt x="126" y="64"/>
                    </a:lnTo>
                    <a:lnTo>
                      <a:pt x="108"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0" name="Group 48">
              <a:extLst>
                <a:ext uri="{FF2B5EF4-FFF2-40B4-BE49-F238E27FC236}">
                  <a16:creationId xmlns:a16="http://schemas.microsoft.com/office/drawing/2014/main" id="{17F4D885-4AAC-48EE-BC1E-E5433985D943}"/>
                </a:ext>
              </a:extLst>
            </p:cNvPr>
            <p:cNvGrpSpPr>
              <a:grpSpLocks/>
            </p:cNvGrpSpPr>
            <p:nvPr/>
          </p:nvGrpSpPr>
          <p:grpSpPr bwMode="auto">
            <a:xfrm>
              <a:off x="691895" y="3126697"/>
              <a:ext cx="481394" cy="328548"/>
              <a:chOff x="1539" y="1680"/>
              <a:chExt cx="343" cy="225"/>
            </a:xfrm>
            <a:solidFill>
              <a:sysClr val="window" lastClr="FFFFFF">
                <a:lumMod val="95000"/>
              </a:sysClr>
            </a:solidFill>
          </p:grpSpPr>
          <p:sp>
            <p:nvSpPr>
              <p:cNvPr id="105" name="Freeform 49">
                <a:extLst>
                  <a:ext uri="{FF2B5EF4-FFF2-40B4-BE49-F238E27FC236}">
                    <a16:creationId xmlns:a16="http://schemas.microsoft.com/office/drawing/2014/main" id="{28C22212-2C76-439C-BA4C-6BA752162B2F}"/>
                  </a:ext>
                </a:extLst>
              </p:cNvPr>
              <p:cNvSpPr>
                <a:spLocks/>
              </p:cNvSpPr>
              <p:nvPr/>
            </p:nvSpPr>
            <p:spPr bwMode="auto">
              <a:xfrm>
                <a:off x="1539" y="1680"/>
                <a:ext cx="343" cy="225"/>
              </a:xfrm>
              <a:custGeom>
                <a:avLst/>
                <a:gdLst>
                  <a:gd name="T0" fmla="*/ 72 w 343"/>
                  <a:gd name="T1" fmla="*/ 144 h 225"/>
                  <a:gd name="T2" fmla="*/ 54 w 343"/>
                  <a:gd name="T3" fmla="*/ 144 h 225"/>
                  <a:gd name="T4" fmla="*/ 54 w 343"/>
                  <a:gd name="T5" fmla="*/ 128 h 225"/>
                  <a:gd name="T6" fmla="*/ 36 w 343"/>
                  <a:gd name="T7" fmla="*/ 128 h 225"/>
                  <a:gd name="T8" fmla="*/ 18 w 343"/>
                  <a:gd name="T9" fmla="*/ 128 h 225"/>
                  <a:gd name="T10" fmla="*/ 0 w 343"/>
                  <a:gd name="T11" fmla="*/ 112 h 225"/>
                  <a:gd name="T12" fmla="*/ 0 w 343"/>
                  <a:gd name="T13" fmla="*/ 80 h 225"/>
                  <a:gd name="T14" fmla="*/ 0 w 343"/>
                  <a:gd name="T15" fmla="*/ 64 h 225"/>
                  <a:gd name="T16" fmla="*/ 0 w 343"/>
                  <a:gd name="T17" fmla="*/ 48 h 225"/>
                  <a:gd name="T18" fmla="*/ 18 w 343"/>
                  <a:gd name="T19" fmla="*/ 48 h 225"/>
                  <a:gd name="T20" fmla="*/ 36 w 343"/>
                  <a:gd name="T21" fmla="*/ 48 h 225"/>
                  <a:gd name="T22" fmla="*/ 36 w 343"/>
                  <a:gd name="T23" fmla="*/ 0 h 225"/>
                  <a:gd name="T24" fmla="*/ 54 w 343"/>
                  <a:gd name="T25" fmla="*/ 0 h 225"/>
                  <a:gd name="T26" fmla="*/ 90 w 343"/>
                  <a:gd name="T27" fmla="*/ 0 h 225"/>
                  <a:gd name="T28" fmla="*/ 108 w 343"/>
                  <a:gd name="T29" fmla="*/ 0 h 225"/>
                  <a:gd name="T30" fmla="*/ 126 w 343"/>
                  <a:gd name="T31" fmla="*/ 0 h 225"/>
                  <a:gd name="T32" fmla="*/ 162 w 343"/>
                  <a:gd name="T33" fmla="*/ 0 h 225"/>
                  <a:gd name="T34" fmla="*/ 216 w 343"/>
                  <a:gd name="T35" fmla="*/ 16 h 225"/>
                  <a:gd name="T36" fmla="*/ 234 w 343"/>
                  <a:gd name="T37" fmla="*/ 16 h 225"/>
                  <a:gd name="T38" fmla="*/ 234 w 343"/>
                  <a:gd name="T39" fmla="*/ 32 h 225"/>
                  <a:gd name="T40" fmla="*/ 252 w 343"/>
                  <a:gd name="T41" fmla="*/ 16 h 225"/>
                  <a:gd name="T42" fmla="*/ 270 w 343"/>
                  <a:gd name="T43" fmla="*/ 0 h 225"/>
                  <a:gd name="T44" fmla="*/ 270 w 343"/>
                  <a:gd name="T45" fmla="*/ 16 h 225"/>
                  <a:gd name="T46" fmla="*/ 306 w 343"/>
                  <a:gd name="T47" fmla="*/ 16 h 225"/>
                  <a:gd name="T48" fmla="*/ 288 w 343"/>
                  <a:gd name="T49" fmla="*/ 16 h 225"/>
                  <a:gd name="T50" fmla="*/ 288 w 343"/>
                  <a:gd name="T51" fmla="*/ 32 h 225"/>
                  <a:gd name="T52" fmla="*/ 306 w 343"/>
                  <a:gd name="T53" fmla="*/ 64 h 225"/>
                  <a:gd name="T54" fmla="*/ 324 w 343"/>
                  <a:gd name="T55" fmla="*/ 80 h 225"/>
                  <a:gd name="T56" fmla="*/ 324 w 343"/>
                  <a:gd name="T57" fmla="*/ 96 h 225"/>
                  <a:gd name="T58" fmla="*/ 324 w 343"/>
                  <a:gd name="T59" fmla="*/ 128 h 225"/>
                  <a:gd name="T60" fmla="*/ 342 w 343"/>
                  <a:gd name="T61" fmla="*/ 144 h 225"/>
                  <a:gd name="T62" fmla="*/ 342 w 343"/>
                  <a:gd name="T63" fmla="*/ 160 h 225"/>
                  <a:gd name="T64" fmla="*/ 342 w 343"/>
                  <a:gd name="T65" fmla="*/ 192 h 225"/>
                  <a:gd name="T66" fmla="*/ 324 w 343"/>
                  <a:gd name="T67" fmla="*/ 192 h 225"/>
                  <a:gd name="T68" fmla="*/ 306 w 343"/>
                  <a:gd name="T69" fmla="*/ 192 h 225"/>
                  <a:gd name="T70" fmla="*/ 306 w 343"/>
                  <a:gd name="T71" fmla="*/ 208 h 225"/>
                  <a:gd name="T72" fmla="*/ 306 w 343"/>
                  <a:gd name="T73" fmla="*/ 224 h 225"/>
                  <a:gd name="T74" fmla="*/ 288 w 343"/>
                  <a:gd name="T75" fmla="*/ 224 h 225"/>
                  <a:gd name="T76" fmla="*/ 270 w 343"/>
                  <a:gd name="T77" fmla="*/ 224 h 225"/>
                  <a:gd name="T78" fmla="*/ 270 w 343"/>
                  <a:gd name="T79" fmla="*/ 208 h 225"/>
                  <a:gd name="T80" fmla="*/ 270 w 343"/>
                  <a:gd name="T81" fmla="*/ 192 h 225"/>
                  <a:gd name="T82" fmla="*/ 252 w 343"/>
                  <a:gd name="T83" fmla="*/ 176 h 225"/>
                  <a:gd name="T84" fmla="*/ 234 w 343"/>
                  <a:gd name="T85" fmla="*/ 192 h 225"/>
                  <a:gd name="T86" fmla="*/ 216 w 343"/>
                  <a:gd name="T87" fmla="*/ 208 h 225"/>
                  <a:gd name="T88" fmla="*/ 198 w 343"/>
                  <a:gd name="T89" fmla="*/ 192 h 225"/>
                  <a:gd name="T90" fmla="*/ 180 w 343"/>
                  <a:gd name="T91" fmla="*/ 176 h 225"/>
                  <a:gd name="T92" fmla="*/ 180 w 343"/>
                  <a:gd name="T93" fmla="*/ 192 h 225"/>
                  <a:gd name="T94" fmla="*/ 198 w 343"/>
                  <a:gd name="T95" fmla="*/ 160 h 225"/>
                  <a:gd name="T96" fmla="*/ 198 w 343"/>
                  <a:gd name="T97" fmla="*/ 144 h 225"/>
                  <a:gd name="T98" fmla="*/ 180 w 343"/>
                  <a:gd name="T99" fmla="*/ 128 h 225"/>
                  <a:gd name="T100" fmla="*/ 180 w 343"/>
                  <a:gd name="T101" fmla="*/ 112 h 225"/>
                  <a:gd name="T102" fmla="*/ 162 w 343"/>
                  <a:gd name="T103" fmla="*/ 112 h 225"/>
                  <a:gd name="T104" fmla="*/ 144 w 343"/>
                  <a:gd name="T105" fmla="*/ 112 h 225"/>
                  <a:gd name="T106" fmla="*/ 126 w 343"/>
                  <a:gd name="T107" fmla="*/ 112 h 225"/>
                  <a:gd name="T108" fmla="*/ 108 w 343"/>
                  <a:gd name="T109" fmla="*/ 112 h 225"/>
                  <a:gd name="T110" fmla="*/ 90 w 343"/>
                  <a:gd name="T111" fmla="*/ 128 h 225"/>
                  <a:gd name="T112" fmla="*/ 72 w 343"/>
                  <a:gd name="T113" fmla="*/ 128 h 225"/>
                  <a:gd name="T114" fmla="*/ 72 w 343"/>
                  <a:gd name="T115" fmla="*/ 14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3"/>
                  <a:gd name="T175" fmla="*/ 0 h 225"/>
                  <a:gd name="T176" fmla="*/ 343 w 343"/>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3" h="225">
                    <a:moveTo>
                      <a:pt x="72" y="144"/>
                    </a:moveTo>
                    <a:lnTo>
                      <a:pt x="54" y="144"/>
                    </a:lnTo>
                    <a:lnTo>
                      <a:pt x="54" y="128"/>
                    </a:lnTo>
                    <a:lnTo>
                      <a:pt x="36" y="128"/>
                    </a:lnTo>
                    <a:lnTo>
                      <a:pt x="18" y="128"/>
                    </a:lnTo>
                    <a:lnTo>
                      <a:pt x="0" y="112"/>
                    </a:lnTo>
                    <a:lnTo>
                      <a:pt x="0" y="80"/>
                    </a:lnTo>
                    <a:lnTo>
                      <a:pt x="0" y="64"/>
                    </a:lnTo>
                    <a:lnTo>
                      <a:pt x="0" y="48"/>
                    </a:lnTo>
                    <a:lnTo>
                      <a:pt x="18" y="48"/>
                    </a:lnTo>
                    <a:lnTo>
                      <a:pt x="36" y="48"/>
                    </a:lnTo>
                    <a:lnTo>
                      <a:pt x="36" y="0"/>
                    </a:lnTo>
                    <a:lnTo>
                      <a:pt x="54" y="0"/>
                    </a:lnTo>
                    <a:lnTo>
                      <a:pt x="90" y="0"/>
                    </a:lnTo>
                    <a:lnTo>
                      <a:pt x="108" y="0"/>
                    </a:lnTo>
                    <a:lnTo>
                      <a:pt x="126" y="0"/>
                    </a:lnTo>
                    <a:lnTo>
                      <a:pt x="162" y="0"/>
                    </a:lnTo>
                    <a:lnTo>
                      <a:pt x="216" y="16"/>
                    </a:lnTo>
                    <a:lnTo>
                      <a:pt x="234" y="16"/>
                    </a:lnTo>
                    <a:lnTo>
                      <a:pt x="234" y="32"/>
                    </a:lnTo>
                    <a:lnTo>
                      <a:pt x="252" y="16"/>
                    </a:lnTo>
                    <a:lnTo>
                      <a:pt x="270" y="0"/>
                    </a:lnTo>
                    <a:lnTo>
                      <a:pt x="270" y="16"/>
                    </a:lnTo>
                    <a:lnTo>
                      <a:pt x="306" y="16"/>
                    </a:lnTo>
                    <a:lnTo>
                      <a:pt x="288" y="16"/>
                    </a:lnTo>
                    <a:lnTo>
                      <a:pt x="288" y="32"/>
                    </a:lnTo>
                    <a:lnTo>
                      <a:pt x="306" y="64"/>
                    </a:lnTo>
                    <a:lnTo>
                      <a:pt x="324" y="80"/>
                    </a:lnTo>
                    <a:lnTo>
                      <a:pt x="324" y="96"/>
                    </a:lnTo>
                    <a:lnTo>
                      <a:pt x="324" y="128"/>
                    </a:lnTo>
                    <a:lnTo>
                      <a:pt x="342" y="144"/>
                    </a:lnTo>
                    <a:lnTo>
                      <a:pt x="342" y="160"/>
                    </a:lnTo>
                    <a:lnTo>
                      <a:pt x="342" y="192"/>
                    </a:lnTo>
                    <a:lnTo>
                      <a:pt x="324" y="192"/>
                    </a:lnTo>
                    <a:lnTo>
                      <a:pt x="306" y="192"/>
                    </a:lnTo>
                    <a:lnTo>
                      <a:pt x="306" y="208"/>
                    </a:lnTo>
                    <a:lnTo>
                      <a:pt x="306" y="224"/>
                    </a:lnTo>
                    <a:lnTo>
                      <a:pt x="288" y="224"/>
                    </a:lnTo>
                    <a:lnTo>
                      <a:pt x="270" y="224"/>
                    </a:lnTo>
                    <a:lnTo>
                      <a:pt x="270" y="208"/>
                    </a:lnTo>
                    <a:lnTo>
                      <a:pt x="270" y="192"/>
                    </a:lnTo>
                    <a:lnTo>
                      <a:pt x="252" y="176"/>
                    </a:lnTo>
                    <a:lnTo>
                      <a:pt x="234" y="192"/>
                    </a:lnTo>
                    <a:lnTo>
                      <a:pt x="216" y="208"/>
                    </a:lnTo>
                    <a:lnTo>
                      <a:pt x="198" y="192"/>
                    </a:lnTo>
                    <a:lnTo>
                      <a:pt x="180" y="176"/>
                    </a:lnTo>
                    <a:lnTo>
                      <a:pt x="180" y="192"/>
                    </a:lnTo>
                    <a:lnTo>
                      <a:pt x="198" y="160"/>
                    </a:lnTo>
                    <a:lnTo>
                      <a:pt x="198" y="144"/>
                    </a:lnTo>
                    <a:lnTo>
                      <a:pt x="180" y="128"/>
                    </a:lnTo>
                    <a:lnTo>
                      <a:pt x="180" y="112"/>
                    </a:lnTo>
                    <a:lnTo>
                      <a:pt x="162" y="112"/>
                    </a:lnTo>
                    <a:lnTo>
                      <a:pt x="144" y="112"/>
                    </a:lnTo>
                    <a:lnTo>
                      <a:pt x="126" y="112"/>
                    </a:lnTo>
                    <a:lnTo>
                      <a:pt x="108" y="112"/>
                    </a:lnTo>
                    <a:lnTo>
                      <a:pt x="90" y="128"/>
                    </a:lnTo>
                    <a:lnTo>
                      <a:pt x="72" y="128"/>
                    </a:lnTo>
                    <a:lnTo>
                      <a:pt x="72" y="14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06" name="Freeform 50">
                <a:extLst>
                  <a:ext uri="{FF2B5EF4-FFF2-40B4-BE49-F238E27FC236}">
                    <a16:creationId xmlns:a16="http://schemas.microsoft.com/office/drawing/2014/main" id="{DA0F5BFB-CC10-4774-9B57-B2BBAFFBC615}"/>
                  </a:ext>
                </a:extLst>
              </p:cNvPr>
              <p:cNvSpPr>
                <a:spLocks/>
              </p:cNvSpPr>
              <p:nvPr/>
            </p:nvSpPr>
            <p:spPr bwMode="auto">
              <a:xfrm>
                <a:off x="1539" y="1680"/>
                <a:ext cx="343" cy="225"/>
              </a:xfrm>
              <a:custGeom>
                <a:avLst/>
                <a:gdLst>
                  <a:gd name="T0" fmla="*/ 72 w 343"/>
                  <a:gd name="T1" fmla="*/ 144 h 225"/>
                  <a:gd name="T2" fmla="*/ 54 w 343"/>
                  <a:gd name="T3" fmla="*/ 144 h 225"/>
                  <a:gd name="T4" fmla="*/ 54 w 343"/>
                  <a:gd name="T5" fmla="*/ 128 h 225"/>
                  <a:gd name="T6" fmla="*/ 36 w 343"/>
                  <a:gd name="T7" fmla="*/ 128 h 225"/>
                  <a:gd name="T8" fmla="*/ 18 w 343"/>
                  <a:gd name="T9" fmla="*/ 128 h 225"/>
                  <a:gd name="T10" fmla="*/ 0 w 343"/>
                  <a:gd name="T11" fmla="*/ 112 h 225"/>
                  <a:gd name="T12" fmla="*/ 0 w 343"/>
                  <a:gd name="T13" fmla="*/ 80 h 225"/>
                  <a:gd name="T14" fmla="*/ 0 w 343"/>
                  <a:gd name="T15" fmla="*/ 64 h 225"/>
                  <a:gd name="T16" fmla="*/ 0 w 343"/>
                  <a:gd name="T17" fmla="*/ 48 h 225"/>
                  <a:gd name="T18" fmla="*/ 18 w 343"/>
                  <a:gd name="T19" fmla="*/ 48 h 225"/>
                  <a:gd name="T20" fmla="*/ 36 w 343"/>
                  <a:gd name="T21" fmla="*/ 48 h 225"/>
                  <a:gd name="T22" fmla="*/ 36 w 343"/>
                  <a:gd name="T23" fmla="*/ 0 h 225"/>
                  <a:gd name="T24" fmla="*/ 54 w 343"/>
                  <a:gd name="T25" fmla="*/ 0 h 225"/>
                  <a:gd name="T26" fmla="*/ 90 w 343"/>
                  <a:gd name="T27" fmla="*/ 0 h 225"/>
                  <a:gd name="T28" fmla="*/ 108 w 343"/>
                  <a:gd name="T29" fmla="*/ 0 h 225"/>
                  <a:gd name="T30" fmla="*/ 126 w 343"/>
                  <a:gd name="T31" fmla="*/ 0 h 225"/>
                  <a:gd name="T32" fmla="*/ 162 w 343"/>
                  <a:gd name="T33" fmla="*/ 0 h 225"/>
                  <a:gd name="T34" fmla="*/ 216 w 343"/>
                  <a:gd name="T35" fmla="*/ 16 h 225"/>
                  <a:gd name="T36" fmla="*/ 234 w 343"/>
                  <a:gd name="T37" fmla="*/ 16 h 225"/>
                  <a:gd name="T38" fmla="*/ 234 w 343"/>
                  <a:gd name="T39" fmla="*/ 32 h 225"/>
                  <a:gd name="T40" fmla="*/ 252 w 343"/>
                  <a:gd name="T41" fmla="*/ 16 h 225"/>
                  <a:gd name="T42" fmla="*/ 270 w 343"/>
                  <a:gd name="T43" fmla="*/ 0 h 225"/>
                  <a:gd name="T44" fmla="*/ 270 w 343"/>
                  <a:gd name="T45" fmla="*/ 16 h 225"/>
                  <a:gd name="T46" fmla="*/ 306 w 343"/>
                  <a:gd name="T47" fmla="*/ 16 h 225"/>
                  <a:gd name="T48" fmla="*/ 288 w 343"/>
                  <a:gd name="T49" fmla="*/ 16 h 225"/>
                  <a:gd name="T50" fmla="*/ 288 w 343"/>
                  <a:gd name="T51" fmla="*/ 32 h 225"/>
                  <a:gd name="T52" fmla="*/ 306 w 343"/>
                  <a:gd name="T53" fmla="*/ 64 h 225"/>
                  <a:gd name="T54" fmla="*/ 324 w 343"/>
                  <a:gd name="T55" fmla="*/ 80 h 225"/>
                  <a:gd name="T56" fmla="*/ 324 w 343"/>
                  <a:gd name="T57" fmla="*/ 96 h 225"/>
                  <a:gd name="T58" fmla="*/ 324 w 343"/>
                  <a:gd name="T59" fmla="*/ 128 h 225"/>
                  <a:gd name="T60" fmla="*/ 342 w 343"/>
                  <a:gd name="T61" fmla="*/ 144 h 225"/>
                  <a:gd name="T62" fmla="*/ 342 w 343"/>
                  <a:gd name="T63" fmla="*/ 160 h 225"/>
                  <a:gd name="T64" fmla="*/ 342 w 343"/>
                  <a:gd name="T65" fmla="*/ 192 h 225"/>
                  <a:gd name="T66" fmla="*/ 324 w 343"/>
                  <a:gd name="T67" fmla="*/ 192 h 225"/>
                  <a:gd name="T68" fmla="*/ 306 w 343"/>
                  <a:gd name="T69" fmla="*/ 192 h 225"/>
                  <a:gd name="T70" fmla="*/ 306 w 343"/>
                  <a:gd name="T71" fmla="*/ 208 h 225"/>
                  <a:gd name="T72" fmla="*/ 306 w 343"/>
                  <a:gd name="T73" fmla="*/ 224 h 225"/>
                  <a:gd name="T74" fmla="*/ 288 w 343"/>
                  <a:gd name="T75" fmla="*/ 224 h 225"/>
                  <a:gd name="T76" fmla="*/ 270 w 343"/>
                  <a:gd name="T77" fmla="*/ 224 h 225"/>
                  <a:gd name="T78" fmla="*/ 270 w 343"/>
                  <a:gd name="T79" fmla="*/ 208 h 225"/>
                  <a:gd name="T80" fmla="*/ 270 w 343"/>
                  <a:gd name="T81" fmla="*/ 192 h 225"/>
                  <a:gd name="T82" fmla="*/ 252 w 343"/>
                  <a:gd name="T83" fmla="*/ 176 h 225"/>
                  <a:gd name="T84" fmla="*/ 234 w 343"/>
                  <a:gd name="T85" fmla="*/ 192 h 225"/>
                  <a:gd name="T86" fmla="*/ 216 w 343"/>
                  <a:gd name="T87" fmla="*/ 208 h 225"/>
                  <a:gd name="T88" fmla="*/ 198 w 343"/>
                  <a:gd name="T89" fmla="*/ 192 h 225"/>
                  <a:gd name="T90" fmla="*/ 180 w 343"/>
                  <a:gd name="T91" fmla="*/ 176 h 225"/>
                  <a:gd name="T92" fmla="*/ 180 w 343"/>
                  <a:gd name="T93" fmla="*/ 192 h 225"/>
                  <a:gd name="T94" fmla="*/ 198 w 343"/>
                  <a:gd name="T95" fmla="*/ 160 h 225"/>
                  <a:gd name="T96" fmla="*/ 198 w 343"/>
                  <a:gd name="T97" fmla="*/ 144 h 225"/>
                  <a:gd name="T98" fmla="*/ 180 w 343"/>
                  <a:gd name="T99" fmla="*/ 128 h 225"/>
                  <a:gd name="T100" fmla="*/ 180 w 343"/>
                  <a:gd name="T101" fmla="*/ 112 h 225"/>
                  <a:gd name="T102" fmla="*/ 162 w 343"/>
                  <a:gd name="T103" fmla="*/ 112 h 225"/>
                  <a:gd name="T104" fmla="*/ 144 w 343"/>
                  <a:gd name="T105" fmla="*/ 112 h 225"/>
                  <a:gd name="T106" fmla="*/ 126 w 343"/>
                  <a:gd name="T107" fmla="*/ 112 h 225"/>
                  <a:gd name="T108" fmla="*/ 108 w 343"/>
                  <a:gd name="T109" fmla="*/ 112 h 225"/>
                  <a:gd name="T110" fmla="*/ 90 w 343"/>
                  <a:gd name="T111" fmla="*/ 128 h 225"/>
                  <a:gd name="T112" fmla="*/ 72 w 343"/>
                  <a:gd name="T113" fmla="*/ 128 h 225"/>
                  <a:gd name="T114" fmla="*/ 72 w 343"/>
                  <a:gd name="T115" fmla="*/ 14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3"/>
                  <a:gd name="T175" fmla="*/ 0 h 225"/>
                  <a:gd name="T176" fmla="*/ 343 w 343"/>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3" h="225">
                    <a:moveTo>
                      <a:pt x="72" y="144"/>
                    </a:moveTo>
                    <a:lnTo>
                      <a:pt x="54" y="144"/>
                    </a:lnTo>
                    <a:lnTo>
                      <a:pt x="54" y="128"/>
                    </a:lnTo>
                    <a:lnTo>
                      <a:pt x="36" y="128"/>
                    </a:lnTo>
                    <a:lnTo>
                      <a:pt x="18" y="128"/>
                    </a:lnTo>
                    <a:lnTo>
                      <a:pt x="0" y="112"/>
                    </a:lnTo>
                    <a:lnTo>
                      <a:pt x="0" y="80"/>
                    </a:lnTo>
                    <a:lnTo>
                      <a:pt x="0" y="64"/>
                    </a:lnTo>
                    <a:lnTo>
                      <a:pt x="0" y="48"/>
                    </a:lnTo>
                    <a:lnTo>
                      <a:pt x="18" y="48"/>
                    </a:lnTo>
                    <a:lnTo>
                      <a:pt x="36" y="48"/>
                    </a:lnTo>
                    <a:lnTo>
                      <a:pt x="36" y="0"/>
                    </a:lnTo>
                    <a:lnTo>
                      <a:pt x="54" y="0"/>
                    </a:lnTo>
                    <a:lnTo>
                      <a:pt x="90" y="0"/>
                    </a:lnTo>
                    <a:lnTo>
                      <a:pt x="108" y="0"/>
                    </a:lnTo>
                    <a:lnTo>
                      <a:pt x="126" y="0"/>
                    </a:lnTo>
                    <a:lnTo>
                      <a:pt x="162" y="0"/>
                    </a:lnTo>
                    <a:lnTo>
                      <a:pt x="216" y="16"/>
                    </a:lnTo>
                    <a:lnTo>
                      <a:pt x="234" y="16"/>
                    </a:lnTo>
                    <a:lnTo>
                      <a:pt x="234" y="32"/>
                    </a:lnTo>
                    <a:lnTo>
                      <a:pt x="252" y="16"/>
                    </a:lnTo>
                    <a:lnTo>
                      <a:pt x="270" y="0"/>
                    </a:lnTo>
                    <a:lnTo>
                      <a:pt x="270" y="16"/>
                    </a:lnTo>
                    <a:lnTo>
                      <a:pt x="306" y="16"/>
                    </a:lnTo>
                    <a:lnTo>
                      <a:pt x="288" y="16"/>
                    </a:lnTo>
                    <a:lnTo>
                      <a:pt x="288" y="32"/>
                    </a:lnTo>
                    <a:lnTo>
                      <a:pt x="306" y="64"/>
                    </a:lnTo>
                    <a:lnTo>
                      <a:pt x="324" y="80"/>
                    </a:lnTo>
                    <a:lnTo>
                      <a:pt x="324" y="96"/>
                    </a:lnTo>
                    <a:lnTo>
                      <a:pt x="324" y="128"/>
                    </a:lnTo>
                    <a:lnTo>
                      <a:pt x="342" y="144"/>
                    </a:lnTo>
                    <a:lnTo>
                      <a:pt x="342" y="160"/>
                    </a:lnTo>
                    <a:lnTo>
                      <a:pt x="342" y="192"/>
                    </a:lnTo>
                    <a:lnTo>
                      <a:pt x="324" y="192"/>
                    </a:lnTo>
                    <a:lnTo>
                      <a:pt x="306" y="192"/>
                    </a:lnTo>
                    <a:lnTo>
                      <a:pt x="306" y="208"/>
                    </a:lnTo>
                    <a:lnTo>
                      <a:pt x="306" y="224"/>
                    </a:lnTo>
                    <a:lnTo>
                      <a:pt x="288" y="224"/>
                    </a:lnTo>
                    <a:lnTo>
                      <a:pt x="270" y="224"/>
                    </a:lnTo>
                    <a:lnTo>
                      <a:pt x="270" y="208"/>
                    </a:lnTo>
                    <a:lnTo>
                      <a:pt x="270" y="192"/>
                    </a:lnTo>
                    <a:lnTo>
                      <a:pt x="252" y="176"/>
                    </a:lnTo>
                    <a:lnTo>
                      <a:pt x="234" y="192"/>
                    </a:lnTo>
                    <a:lnTo>
                      <a:pt x="216" y="208"/>
                    </a:lnTo>
                    <a:lnTo>
                      <a:pt x="198" y="192"/>
                    </a:lnTo>
                    <a:lnTo>
                      <a:pt x="180" y="176"/>
                    </a:lnTo>
                    <a:lnTo>
                      <a:pt x="180" y="192"/>
                    </a:lnTo>
                    <a:lnTo>
                      <a:pt x="198" y="160"/>
                    </a:lnTo>
                    <a:lnTo>
                      <a:pt x="198" y="144"/>
                    </a:lnTo>
                    <a:lnTo>
                      <a:pt x="180" y="128"/>
                    </a:lnTo>
                    <a:lnTo>
                      <a:pt x="180" y="112"/>
                    </a:lnTo>
                    <a:lnTo>
                      <a:pt x="162" y="112"/>
                    </a:lnTo>
                    <a:lnTo>
                      <a:pt x="144" y="112"/>
                    </a:lnTo>
                    <a:lnTo>
                      <a:pt x="126" y="112"/>
                    </a:lnTo>
                    <a:lnTo>
                      <a:pt x="108" y="112"/>
                    </a:lnTo>
                    <a:lnTo>
                      <a:pt x="90" y="128"/>
                    </a:lnTo>
                    <a:lnTo>
                      <a:pt x="72" y="128"/>
                    </a:lnTo>
                    <a:lnTo>
                      <a:pt x="72" y="14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1" name="Group 51">
              <a:extLst>
                <a:ext uri="{FF2B5EF4-FFF2-40B4-BE49-F238E27FC236}">
                  <a16:creationId xmlns:a16="http://schemas.microsoft.com/office/drawing/2014/main" id="{1A690AFA-6758-45BC-A331-205730C92E68}"/>
                </a:ext>
              </a:extLst>
            </p:cNvPr>
            <p:cNvGrpSpPr>
              <a:grpSpLocks/>
            </p:cNvGrpSpPr>
            <p:nvPr/>
          </p:nvGrpSpPr>
          <p:grpSpPr bwMode="auto">
            <a:xfrm>
              <a:off x="792909" y="3290240"/>
              <a:ext cx="178353" cy="188367"/>
              <a:chOff x="1611" y="1792"/>
              <a:chExt cx="127" cy="129"/>
            </a:xfrm>
            <a:solidFill>
              <a:sysClr val="window" lastClr="FFFFFF">
                <a:lumMod val="95000"/>
              </a:sysClr>
            </a:solidFill>
          </p:grpSpPr>
          <p:sp>
            <p:nvSpPr>
              <p:cNvPr id="103" name="Freeform 52">
                <a:extLst>
                  <a:ext uri="{FF2B5EF4-FFF2-40B4-BE49-F238E27FC236}">
                    <a16:creationId xmlns:a16="http://schemas.microsoft.com/office/drawing/2014/main" id="{949F7E4F-2A0C-4222-9231-81F29A81A136}"/>
                  </a:ext>
                </a:extLst>
              </p:cNvPr>
              <p:cNvSpPr>
                <a:spLocks/>
              </p:cNvSpPr>
              <p:nvPr/>
            </p:nvSpPr>
            <p:spPr bwMode="auto">
              <a:xfrm>
                <a:off x="1611" y="1792"/>
                <a:ext cx="127" cy="129"/>
              </a:xfrm>
              <a:custGeom>
                <a:avLst/>
                <a:gdLst>
                  <a:gd name="T0" fmla="*/ 72 w 127"/>
                  <a:gd name="T1" fmla="*/ 128 h 129"/>
                  <a:gd name="T2" fmla="*/ 90 w 127"/>
                  <a:gd name="T3" fmla="*/ 128 h 129"/>
                  <a:gd name="T4" fmla="*/ 108 w 127"/>
                  <a:gd name="T5" fmla="*/ 112 h 129"/>
                  <a:gd name="T6" fmla="*/ 108 w 127"/>
                  <a:gd name="T7" fmla="*/ 96 h 129"/>
                  <a:gd name="T8" fmla="*/ 108 w 127"/>
                  <a:gd name="T9" fmla="*/ 80 h 129"/>
                  <a:gd name="T10" fmla="*/ 126 w 127"/>
                  <a:gd name="T11" fmla="*/ 48 h 129"/>
                  <a:gd name="T12" fmla="*/ 126 w 127"/>
                  <a:gd name="T13" fmla="*/ 32 h 129"/>
                  <a:gd name="T14" fmla="*/ 108 w 127"/>
                  <a:gd name="T15" fmla="*/ 16 h 129"/>
                  <a:gd name="T16" fmla="*/ 108 w 127"/>
                  <a:gd name="T17" fmla="*/ 0 h 129"/>
                  <a:gd name="T18" fmla="*/ 90 w 127"/>
                  <a:gd name="T19" fmla="*/ 0 h 129"/>
                  <a:gd name="T20" fmla="*/ 72 w 127"/>
                  <a:gd name="T21" fmla="*/ 0 h 129"/>
                  <a:gd name="T22" fmla="*/ 54 w 127"/>
                  <a:gd name="T23" fmla="*/ 0 h 129"/>
                  <a:gd name="T24" fmla="*/ 36 w 127"/>
                  <a:gd name="T25" fmla="*/ 0 h 129"/>
                  <a:gd name="T26" fmla="*/ 18 w 127"/>
                  <a:gd name="T27" fmla="*/ 16 h 129"/>
                  <a:gd name="T28" fmla="*/ 0 w 127"/>
                  <a:gd name="T29" fmla="*/ 16 h 129"/>
                  <a:gd name="T30" fmla="*/ 0 w 127"/>
                  <a:gd name="T31" fmla="*/ 32 h 129"/>
                  <a:gd name="T32" fmla="*/ 0 w 127"/>
                  <a:gd name="T33" fmla="*/ 48 h 129"/>
                  <a:gd name="T34" fmla="*/ 0 w 127"/>
                  <a:gd name="T35" fmla="*/ 64 h 129"/>
                  <a:gd name="T36" fmla="*/ 0 w 127"/>
                  <a:gd name="T37" fmla="*/ 80 h 129"/>
                  <a:gd name="T38" fmla="*/ 18 w 127"/>
                  <a:gd name="T39" fmla="*/ 96 h 129"/>
                  <a:gd name="T40" fmla="*/ 18 w 127"/>
                  <a:gd name="T41" fmla="*/ 112 h 129"/>
                  <a:gd name="T42" fmla="*/ 36 w 127"/>
                  <a:gd name="T43" fmla="*/ 112 h 129"/>
                  <a:gd name="T44" fmla="*/ 54 w 127"/>
                  <a:gd name="T45" fmla="*/ 128 h 129"/>
                  <a:gd name="T46" fmla="*/ 72 w 127"/>
                  <a:gd name="T47" fmla="*/ 128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129"/>
                  <a:gd name="T74" fmla="*/ 127 w 127"/>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129">
                    <a:moveTo>
                      <a:pt x="72" y="128"/>
                    </a:moveTo>
                    <a:lnTo>
                      <a:pt x="90" y="128"/>
                    </a:lnTo>
                    <a:lnTo>
                      <a:pt x="108" y="112"/>
                    </a:lnTo>
                    <a:lnTo>
                      <a:pt x="108" y="96"/>
                    </a:lnTo>
                    <a:lnTo>
                      <a:pt x="108" y="80"/>
                    </a:lnTo>
                    <a:lnTo>
                      <a:pt x="126" y="48"/>
                    </a:lnTo>
                    <a:lnTo>
                      <a:pt x="126" y="32"/>
                    </a:lnTo>
                    <a:lnTo>
                      <a:pt x="108" y="16"/>
                    </a:lnTo>
                    <a:lnTo>
                      <a:pt x="108" y="0"/>
                    </a:lnTo>
                    <a:lnTo>
                      <a:pt x="90" y="0"/>
                    </a:lnTo>
                    <a:lnTo>
                      <a:pt x="72" y="0"/>
                    </a:lnTo>
                    <a:lnTo>
                      <a:pt x="54" y="0"/>
                    </a:lnTo>
                    <a:lnTo>
                      <a:pt x="36" y="0"/>
                    </a:lnTo>
                    <a:lnTo>
                      <a:pt x="18" y="16"/>
                    </a:lnTo>
                    <a:lnTo>
                      <a:pt x="0" y="16"/>
                    </a:lnTo>
                    <a:lnTo>
                      <a:pt x="0" y="32"/>
                    </a:lnTo>
                    <a:lnTo>
                      <a:pt x="0" y="48"/>
                    </a:lnTo>
                    <a:lnTo>
                      <a:pt x="0" y="64"/>
                    </a:lnTo>
                    <a:lnTo>
                      <a:pt x="0" y="80"/>
                    </a:lnTo>
                    <a:lnTo>
                      <a:pt x="18" y="96"/>
                    </a:lnTo>
                    <a:lnTo>
                      <a:pt x="18" y="112"/>
                    </a:lnTo>
                    <a:lnTo>
                      <a:pt x="36" y="112"/>
                    </a:lnTo>
                    <a:lnTo>
                      <a:pt x="54" y="128"/>
                    </a:lnTo>
                    <a:lnTo>
                      <a:pt x="72" y="12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04" name="Freeform 53">
                <a:extLst>
                  <a:ext uri="{FF2B5EF4-FFF2-40B4-BE49-F238E27FC236}">
                    <a16:creationId xmlns:a16="http://schemas.microsoft.com/office/drawing/2014/main" id="{01A0CB6C-A94C-48A3-98F8-A08FA334AFCB}"/>
                  </a:ext>
                </a:extLst>
              </p:cNvPr>
              <p:cNvSpPr>
                <a:spLocks/>
              </p:cNvSpPr>
              <p:nvPr/>
            </p:nvSpPr>
            <p:spPr bwMode="auto">
              <a:xfrm>
                <a:off x="1611" y="1792"/>
                <a:ext cx="127" cy="129"/>
              </a:xfrm>
              <a:custGeom>
                <a:avLst/>
                <a:gdLst>
                  <a:gd name="T0" fmla="*/ 72 w 127"/>
                  <a:gd name="T1" fmla="*/ 128 h 129"/>
                  <a:gd name="T2" fmla="*/ 90 w 127"/>
                  <a:gd name="T3" fmla="*/ 128 h 129"/>
                  <a:gd name="T4" fmla="*/ 108 w 127"/>
                  <a:gd name="T5" fmla="*/ 112 h 129"/>
                  <a:gd name="T6" fmla="*/ 108 w 127"/>
                  <a:gd name="T7" fmla="*/ 96 h 129"/>
                  <a:gd name="T8" fmla="*/ 108 w 127"/>
                  <a:gd name="T9" fmla="*/ 80 h 129"/>
                  <a:gd name="T10" fmla="*/ 126 w 127"/>
                  <a:gd name="T11" fmla="*/ 48 h 129"/>
                  <a:gd name="T12" fmla="*/ 126 w 127"/>
                  <a:gd name="T13" fmla="*/ 32 h 129"/>
                  <a:gd name="T14" fmla="*/ 108 w 127"/>
                  <a:gd name="T15" fmla="*/ 16 h 129"/>
                  <a:gd name="T16" fmla="*/ 108 w 127"/>
                  <a:gd name="T17" fmla="*/ 0 h 129"/>
                  <a:gd name="T18" fmla="*/ 90 w 127"/>
                  <a:gd name="T19" fmla="*/ 0 h 129"/>
                  <a:gd name="T20" fmla="*/ 72 w 127"/>
                  <a:gd name="T21" fmla="*/ 0 h 129"/>
                  <a:gd name="T22" fmla="*/ 54 w 127"/>
                  <a:gd name="T23" fmla="*/ 0 h 129"/>
                  <a:gd name="T24" fmla="*/ 36 w 127"/>
                  <a:gd name="T25" fmla="*/ 0 h 129"/>
                  <a:gd name="T26" fmla="*/ 18 w 127"/>
                  <a:gd name="T27" fmla="*/ 16 h 129"/>
                  <a:gd name="T28" fmla="*/ 0 w 127"/>
                  <a:gd name="T29" fmla="*/ 16 h 129"/>
                  <a:gd name="T30" fmla="*/ 0 w 127"/>
                  <a:gd name="T31" fmla="*/ 32 h 129"/>
                  <a:gd name="T32" fmla="*/ 0 w 127"/>
                  <a:gd name="T33" fmla="*/ 48 h 129"/>
                  <a:gd name="T34" fmla="*/ 0 w 127"/>
                  <a:gd name="T35" fmla="*/ 64 h 129"/>
                  <a:gd name="T36" fmla="*/ 0 w 127"/>
                  <a:gd name="T37" fmla="*/ 80 h 129"/>
                  <a:gd name="T38" fmla="*/ 18 w 127"/>
                  <a:gd name="T39" fmla="*/ 96 h 129"/>
                  <a:gd name="T40" fmla="*/ 18 w 127"/>
                  <a:gd name="T41" fmla="*/ 112 h 129"/>
                  <a:gd name="T42" fmla="*/ 36 w 127"/>
                  <a:gd name="T43" fmla="*/ 112 h 129"/>
                  <a:gd name="T44" fmla="*/ 54 w 127"/>
                  <a:gd name="T45" fmla="*/ 128 h 129"/>
                  <a:gd name="T46" fmla="*/ 72 w 127"/>
                  <a:gd name="T47" fmla="*/ 128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129"/>
                  <a:gd name="T74" fmla="*/ 127 w 127"/>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129">
                    <a:moveTo>
                      <a:pt x="72" y="128"/>
                    </a:moveTo>
                    <a:lnTo>
                      <a:pt x="90" y="128"/>
                    </a:lnTo>
                    <a:lnTo>
                      <a:pt x="108" y="112"/>
                    </a:lnTo>
                    <a:lnTo>
                      <a:pt x="108" y="96"/>
                    </a:lnTo>
                    <a:lnTo>
                      <a:pt x="108" y="80"/>
                    </a:lnTo>
                    <a:lnTo>
                      <a:pt x="126" y="48"/>
                    </a:lnTo>
                    <a:lnTo>
                      <a:pt x="126" y="32"/>
                    </a:lnTo>
                    <a:lnTo>
                      <a:pt x="108" y="16"/>
                    </a:lnTo>
                    <a:lnTo>
                      <a:pt x="108" y="0"/>
                    </a:lnTo>
                    <a:lnTo>
                      <a:pt x="90" y="0"/>
                    </a:lnTo>
                    <a:lnTo>
                      <a:pt x="72" y="0"/>
                    </a:lnTo>
                    <a:lnTo>
                      <a:pt x="54" y="0"/>
                    </a:lnTo>
                    <a:lnTo>
                      <a:pt x="36" y="0"/>
                    </a:lnTo>
                    <a:lnTo>
                      <a:pt x="18" y="16"/>
                    </a:lnTo>
                    <a:lnTo>
                      <a:pt x="0" y="16"/>
                    </a:lnTo>
                    <a:lnTo>
                      <a:pt x="0" y="32"/>
                    </a:lnTo>
                    <a:lnTo>
                      <a:pt x="0" y="48"/>
                    </a:lnTo>
                    <a:lnTo>
                      <a:pt x="0" y="64"/>
                    </a:lnTo>
                    <a:lnTo>
                      <a:pt x="0" y="80"/>
                    </a:lnTo>
                    <a:lnTo>
                      <a:pt x="18" y="96"/>
                    </a:lnTo>
                    <a:lnTo>
                      <a:pt x="18" y="112"/>
                    </a:lnTo>
                    <a:lnTo>
                      <a:pt x="36" y="112"/>
                    </a:lnTo>
                    <a:lnTo>
                      <a:pt x="54" y="128"/>
                    </a:lnTo>
                    <a:lnTo>
                      <a:pt x="72" y="12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2" name="Group 54">
              <a:extLst>
                <a:ext uri="{FF2B5EF4-FFF2-40B4-BE49-F238E27FC236}">
                  <a16:creationId xmlns:a16="http://schemas.microsoft.com/office/drawing/2014/main" id="{1A468674-9A1A-4DD9-9514-C285784B0C21}"/>
                </a:ext>
              </a:extLst>
            </p:cNvPr>
            <p:cNvGrpSpPr>
              <a:grpSpLocks/>
            </p:cNvGrpSpPr>
            <p:nvPr/>
          </p:nvGrpSpPr>
          <p:grpSpPr bwMode="auto">
            <a:xfrm>
              <a:off x="893923" y="3383695"/>
              <a:ext cx="304620" cy="281821"/>
              <a:chOff x="1683" y="1856"/>
              <a:chExt cx="217" cy="193"/>
            </a:xfrm>
            <a:solidFill>
              <a:sysClr val="window" lastClr="FFFFFF">
                <a:lumMod val="95000"/>
              </a:sysClr>
            </a:solidFill>
          </p:grpSpPr>
          <p:sp>
            <p:nvSpPr>
              <p:cNvPr id="101" name="Freeform 55">
                <a:extLst>
                  <a:ext uri="{FF2B5EF4-FFF2-40B4-BE49-F238E27FC236}">
                    <a16:creationId xmlns:a16="http://schemas.microsoft.com/office/drawing/2014/main" id="{CB9E0114-4D67-4F45-ACCC-54F59FFABAA8}"/>
                  </a:ext>
                </a:extLst>
              </p:cNvPr>
              <p:cNvSpPr>
                <a:spLocks/>
              </p:cNvSpPr>
              <p:nvPr/>
            </p:nvSpPr>
            <p:spPr bwMode="auto">
              <a:xfrm>
                <a:off x="1683" y="1856"/>
                <a:ext cx="217" cy="193"/>
              </a:xfrm>
              <a:custGeom>
                <a:avLst/>
                <a:gdLst>
                  <a:gd name="T0" fmla="*/ 0 w 217"/>
                  <a:gd name="T1" fmla="*/ 64 h 193"/>
                  <a:gd name="T2" fmla="*/ 18 w 217"/>
                  <a:gd name="T3" fmla="*/ 64 h 193"/>
                  <a:gd name="T4" fmla="*/ 36 w 217"/>
                  <a:gd name="T5" fmla="*/ 48 h 193"/>
                  <a:gd name="T6" fmla="*/ 36 w 217"/>
                  <a:gd name="T7" fmla="*/ 32 h 193"/>
                  <a:gd name="T8" fmla="*/ 36 w 217"/>
                  <a:gd name="T9" fmla="*/ 16 h 193"/>
                  <a:gd name="T10" fmla="*/ 36 w 217"/>
                  <a:gd name="T11" fmla="*/ 0 h 193"/>
                  <a:gd name="T12" fmla="*/ 54 w 217"/>
                  <a:gd name="T13" fmla="*/ 16 h 193"/>
                  <a:gd name="T14" fmla="*/ 72 w 217"/>
                  <a:gd name="T15" fmla="*/ 32 h 193"/>
                  <a:gd name="T16" fmla="*/ 90 w 217"/>
                  <a:gd name="T17" fmla="*/ 16 h 193"/>
                  <a:gd name="T18" fmla="*/ 108 w 217"/>
                  <a:gd name="T19" fmla="*/ 0 h 193"/>
                  <a:gd name="T20" fmla="*/ 126 w 217"/>
                  <a:gd name="T21" fmla="*/ 16 h 193"/>
                  <a:gd name="T22" fmla="*/ 126 w 217"/>
                  <a:gd name="T23" fmla="*/ 32 h 193"/>
                  <a:gd name="T24" fmla="*/ 126 w 217"/>
                  <a:gd name="T25" fmla="*/ 48 h 193"/>
                  <a:gd name="T26" fmla="*/ 144 w 217"/>
                  <a:gd name="T27" fmla="*/ 48 h 193"/>
                  <a:gd name="T28" fmla="*/ 162 w 217"/>
                  <a:gd name="T29" fmla="*/ 48 h 193"/>
                  <a:gd name="T30" fmla="*/ 180 w 217"/>
                  <a:gd name="T31" fmla="*/ 48 h 193"/>
                  <a:gd name="T32" fmla="*/ 180 w 217"/>
                  <a:gd name="T33" fmla="*/ 64 h 193"/>
                  <a:gd name="T34" fmla="*/ 180 w 217"/>
                  <a:gd name="T35" fmla="*/ 80 h 193"/>
                  <a:gd name="T36" fmla="*/ 180 w 217"/>
                  <a:gd name="T37" fmla="*/ 96 h 193"/>
                  <a:gd name="T38" fmla="*/ 180 w 217"/>
                  <a:gd name="T39" fmla="*/ 112 h 193"/>
                  <a:gd name="T40" fmla="*/ 162 w 217"/>
                  <a:gd name="T41" fmla="*/ 112 h 193"/>
                  <a:gd name="T42" fmla="*/ 180 w 217"/>
                  <a:gd name="T43" fmla="*/ 128 h 193"/>
                  <a:gd name="T44" fmla="*/ 216 w 217"/>
                  <a:gd name="T45" fmla="*/ 128 h 193"/>
                  <a:gd name="T46" fmla="*/ 216 w 217"/>
                  <a:gd name="T47" fmla="*/ 144 h 193"/>
                  <a:gd name="T48" fmla="*/ 216 w 217"/>
                  <a:gd name="T49" fmla="*/ 160 h 193"/>
                  <a:gd name="T50" fmla="*/ 216 w 217"/>
                  <a:gd name="T51" fmla="*/ 192 h 193"/>
                  <a:gd name="T52" fmla="*/ 198 w 217"/>
                  <a:gd name="T53" fmla="*/ 192 h 193"/>
                  <a:gd name="T54" fmla="*/ 180 w 217"/>
                  <a:gd name="T55" fmla="*/ 176 h 193"/>
                  <a:gd name="T56" fmla="*/ 144 w 217"/>
                  <a:gd name="T57" fmla="*/ 144 h 193"/>
                  <a:gd name="T58" fmla="*/ 126 w 217"/>
                  <a:gd name="T59" fmla="*/ 144 h 193"/>
                  <a:gd name="T60" fmla="*/ 108 w 217"/>
                  <a:gd name="T61" fmla="*/ 128 h 193"/>
                  <a:gd name="T62" fmla="*/ 90 w 217"/>
                  <a:gd name="T63" fmla="*/ 128 h 193"/>
                  <a:gd name="T64" fmla="*/ 72 w 217"/>
                  <a:gd name="T65" fmla="*/ 128 h 193"/>
                  <a:gd name="T66" fmla="*/ 72 w 217"/>
                  <a:gd name="T67" fmla="*/ 112 h 193"/>
                  <a:gd name="T68" fmla="*/ 54 w 217"/>
                  <a:gd name="T69" fmla="*/ 96 h 193"/>
                  <a:gd name="T70" fmla="*/ 36 w 217"/>
                  <a:gd name="T71" fmla="*/ 80 h 193"/>
                  <a:gd name="T72" fmla="*/ 0 w 217"/>
                  <a:gd name="T73" fmla="*/ 64 h 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7"/>
                  <a:gd name="T112" fmla="*/ 0 h 193"/>
                  <a:gd name="T113" fmla="*/ 217 w 217"/>
                  <a:gd name="T114" fmla="*/ 193 h 1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7" h="193">
                    <a:moveTo>
                      <a:pt x="0" y="64"/>
                    </a:moveTo>
                    <a:lnTo>
                      <a:pt x="18" y="64"/>
                    </a:lnTo>
                    <a:lnTo>
                      <a:pt x="36" y="48"/>
                    </a:lnTo>
                    <a:lnTo>
                      <a:pt x="36" y="32"/>
                    </a:lnTo>
                    <a:lnTo>
                      <a:pt x="36" y="16"/>
                    </a:lnTo>
                    <a:lnTo>
                      <a:pt x="36" y="0"/>
                    </a:lnTo>
                    <a:lnTo>
                      <a:pt x="54" y="16"/>
                    </a:lnTo>
                    <a:lnTo>
                      <a:pt x="72" y="32"/>
                    </a:lnTo>
                    <a:lnTo>
                      <a:pt x="90" y="16"/>
                    </a:lnTo>
                    <a:lnTo>
                      <a:pt x="108" y="0"/>
                    </a:lnTo>
                    <a:lnTo>
                      <a:pt x="126" y="16"/>
                    </a:lnTo>
                    <a:lnTo>
                      <a:pt x="126" y="32"/>
                    </a:lnTo>
                    <a:lnTo>
                      <a:pt x="126" y="48"/>
                    </a:lnTo>
                    <a:lnTo>
                      <a:pt x="144" y="48"/>
                    </a:lnTo>
                    <a:lnTo>
                      <a:pt x="162" y="48"/>
                    </a:lnTo>
                    <a:lnTo>
                      <a:pt x="180" y="48"/>
                    </a:lnTo>
                    <a:lnTo>
                      <a:pt x="180" y="64"/>
                    </a:lnTo>
                    <a:lnTo>
                      <a:pt x="180" y="80"/>
                    </a:lnTo>
                    <a:lnTo>
                      <a:pt x="180" y="96"/>
                    </a:lnTo>
                    <a:lnTo>
                      <a:pt x="180" y="112"/>
                    </a:lnTo>
                    <a:lnTo>
                      <a:pt x="162" y="112"/>
                    </a:lnTo>
                    <a:lnTo>
                      <a:pt x="180" y="128"/>
                    </a:lnTo>
                    <a:lnTo>
                      <a:pt x="216" y="128"/>
                    </a:lnTo>
                    <a:lnTo>
                      <a:pt x="216" y="144"/>
                    </a:lnTo>
                    <a:lnTo>
                      <a:pt x="216" y="160"/>
                    </a:lnTo>
                    <a:lnTo>
                      <a:pt x="216" y="192"/>
                    </a:lnTo>
                    <a:lnTo>
                      <a:pt x="198" y="192"/>
                    </a:lnTo>
                    <a:lnTo>
                      <a:pt x="180" y="176"/>
                    </a:lnTo>
                    <a:lnTo>
                      <a:pt x="144" y="144"/>
                    </a:lnTo>
                    <a:lnTo>
                      <a:pt x="126" y="144"/>
                    </a:lnTo>
                    <a:lnTo>
                      <a:pt x="108" y="128"/>
                    </a:lnTo>
                    <a:lnTo>
                      <a:pt x="90" y="128"/>
                    </a:lnTo>
                    <a:lnTo>
                      <a:pt x="72" y="128"/>
                    </a:lnTo>
                    <a:lnTo>
                      <a:pt x="72" y="112"/>
                    </a:lnTo>
                    <a:lnTo>
                      <a:pt x="54" y="96"/>
                    </a:lnTo>
                    <a:lnTo>
                      <a:pt x="36" y="80"/>
                    </a:lnTo>
                    <a:lnTo>
                      <a:pt x="0"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102" name="Freeform 56">
                <a:extLst>
                  <a:ext uri="{FF2B5EF4-FFF2-40B4-BE49-F238E27FC236}">
                    <a16:creationId xmlns:a16="http://schemas.microsoft.com/office/drawing/2014/main" id="{DCB1AF6D-18C9-45D1-8A82-8953BA42504F}"/>
                  </a:ext>
                </a:extLst>
              </p:cNvPr>
              <p:cNvSpPr>
                <a:spLocks/>
              </p:cNvSpPr>
              <p:nvPr/>
            </p:nvSpPr>
            <p:spPr bwMode="auto">
              <a:xfrm>
                <a:off x="1683" y="1856"/>
                <a:ext cx="217" cy="193"/>
              </a:xfrm>
              <a:custGeom>
                <a:avLst/>
                <a:gdLst>
                  <a:gd name="T0" fmla="*/ 0 w 217"/>
                  <a:gd name="T1" fmla="*/ 64 h 193"/>
                  <a:gd name="T2" fmla="*/ 18 w 217"/>
                  <a:gd name="T3" fmla="*/ 64 h 193"/>
                  <a:gd name="T4" fmla="*/ 36 w 217"/>
                  <a:gd name="T5" fmla="*/ 48 h 193"/>
                  <a:gd name="T6" fmla="*/ 36 w 217"/>
                  <a:gd name="T7" fmla="*/ 32 h 193"/>
                  <a:gd name="T8" fmla="*/ 36 w 217"/>
                  <a:gd name="T9" fmla="*/ 16 h 193"/>
                  <a:gd name="T10" fmla="*/ 36 w 217"/>
                  <a:gd name="T11" fmla="*/ 0 h 193"/>
                  <a:gd name="T12" fmla="*/ 54 w 217"/>
                  <a:gd name="T13" fmla="*/ 16 h 193"/>
                  <a:gd name="T14" fmla="*/ 72 w 217"/>
                  <a:gd name="T15" fmla="*/ 32 h 193"/>
                  <a:gd name="T16" fmla="*/ 90 w 217"/>
                  <a:gd name="T17" fmla="*/ 16 h 193"/>
                  <a:gd name="T18" fmla="*/ 108 w 217"/>
                  <a:gd name="T19" fmla="*/ 0 h 193"/>
                  <a:gd name="T20" fmla="*/ 126 w 217"/>
                  <a:gd name="T21" fmla="*/ 16 h 193"/>
                  <a:gd name="T22" fmla="*/ 126 w 217"/>
                  <a:gd name="T23" fmla="*/ 32 h 193"/>
                  <a:gd name="T24" fmla="*/ 126 w 217"/>
                  <a:gd name="T25" fmla="*/ 48 h 193"/>
                  <a:gd name="T26" fmla="*/ 144 w 217"/>
                  <a:gd name="T27" fmla="*/ 48 h 193"/>
                  <a:gd name="T28" fmla="*/ 162 w 217"/>
                  <a:gd name="T29" fmla="*/ 48 h 193"/>
                  <a:gd name="T30" fmla="*/ 180 w 217"/>
                  <a:gd name="T31" fmla="*/ 48 h 193"/>
                  <a:gd name="T32" fmla="*/ 180 w 217"/>
                  <a:gd name="T33" fmla="*/ 64 h 193"/>
                  <a:gd name="T34" fmla="*/ 180 w 217"/>
                  <a:gd name="T35" fmla="*/ 80 h 193"/>
                  <a:gd name="T36" fmla="*/ 180 w 217"/>
                  <a:gd name="T37" fmla="*/ 96 h 193"/>
                  <a:gd name="T38" fmla="*/ 180 w 217"/>
                  <a:gd name="T39" fmla="*/ 112 h 193"/>
                  <a:gd name="T40" fmla="*/ 162 w 217"/>
                  <a:gd name="T41" fmla="*/ 112 h 193"/>
                  <a:gd name="T42" fmla="*/ 180 w 217"/>
                  <a:gd name="T43" fmla="*/ 128 h 193"/>
                  <a:gd name="T44" fmla="*/ 216 w 217"/>
                  <a:gd name="T45" fmla="*/ 128 h 193"/>
                  <a:gd name="T46" fmla="*/ 216 w 217"/>
                  <a:gd name="T47" fmla="*/ 144 h 193"/>
                  <a:gd name="T48" fmla="*/ 216 w 217"/>
                  <a:gd name="T49" fmla="*/ 160 h 193"/>
                  <a:gd name="T50" fmla="*/ 216 w 217"/>
                  <a:gd name="T51" fmla="*/ 192 h 193"/>
                  <a:gd name="T52" fmla="*/ 198 w 217"/>
                  <a:gd name="T53" fmla="*/ 192 h 193"/>
                  <a:gd name="T54" fmla="*/ 180 w 217"/>
                  <a:gd name="T55" fmla="*/ 176 h 193"/>
                  <a:gd name="T56" fmla="*/ 144 w 217"/>
                  <a:gd name="T57" fmla="*/ 144 h 193"/>
                  <a:gd name="T58" fmla="*/ 126 w 217"/>
                  <a:gd name="T59" fmla="*/ 144 h 193"/>
                  <a:gd name="T60" fmla="*/ 108 w 217"/>
                  <a:gd name="T61" fmla="*/ 128 h 193"/>
                  <a:gd name="T62" fmla="*/ 90 w 217"/>
                  <a:gd name="T63" fmla="*/ 128 h 193"/>
                  <a:gd name="T64" fmla="*/ 72 w 217"/>
                  <a:gd name="T65" fmla="*/ 128 h 193"/>
                  <a:gd name="T66" fmla="*/ 72 w 217"/>
                  <a:gd name="T67" fmla="*/ 112 h 193"/>
                  <a:gd name="T68" fmla="*/ 54 w 217"/>
                  <a:gd name="T69" fmla="*/ 96 h 193"/>
                  <a:gd name="T70" fmla="*/ 36 w 217"/>
                  <a:gd name="T71" fmla="*/ 80 h 193"/>
                  <a:gd name="T72" fmla="*/ 0 w 217"/>
                  <a:gd name="T73" fmla="*/ 64 h 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7"/>
                  <a:gd name="T112" fmla="*/ 0 h 193"/>
                  <a:gd name="T113" fmla="*/ 217 w 217"/>
                  <a:gd name="T114" fmla="*/ 193 h 1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7" h="193">
                    <a:moveTo>
                      <a:pt x="0" y="64"/>
                    </a:moveTo>
                    <a:lnTo>
                      <a:pt x="18" y="64"/>
                    </a:lnTo>
                    <a:lnTo>
                      <a:pt x="36" y="48"/>
                    </a:lnTo>
                    <a:lnTo>
                      <a:pt x="36" y="32"/>
                    </a:lnTo>
                    <a:lnTo>
                      <a:pt x="36" y="16"/>
                    </a:lnTo>
                    <a:lnTo>
                      <a:pt x="36" y="0"/>
                    </a:lnTo>
                    <a:lnTo>
                      <a:pt x="54" y="16"/>
                    </a:lnTo>
                    <a:lnTo>
                      <a:pt x="72" y="32"/>
                    </a:lnTo>
                    <a:lnTo>
                      <a:pt x="90" y="16"/>
                    </a:lnTo>
                    <a:lnTo>
                      <a:pt x="108" y="0"/>
                    </a:lnTo>
                    <a:lnTo>
                      <a:pt x="126" y="16"/>
                    </a:lnTo>
                    <a:lnTo>
                      <a:pt x="126" y="32"/>
                    </a:lnTo>
                    <a:lnTo>
                      <a:pt x="126" y="48"/>
                    </a:lnTo>
                    <a:lnTo>
                      <a:pt x="144" y="48"/>
                    </a:lnTo>
                    <a:lnTo>
                      <a:pt x="162" y="48"/>
                    </a:lnTo>
                    <a:lnTo>
                      <a:pt x="180" y="48"/>
                    </a:lnTo>
                    <a:lnTo>
                      <a:pt x="180" y="64"/>
                    </a:lnTo>
                    <a:lnTo>
                      <a:pt x="180" y="80"/>
                    </a:lnTo>
                    <a:lnTo>
                      <a:pt x="180" y="96"/>
                    </a:lnTo>
                    <a:lnTo>
                      <a:pt x="180" y="112"/>
                    </a:lnTo>
                    <a:lnTo>
                      <a:pt x="162" y="112"/>
                    </a:lnTo>
                    <a:lnTo>
                      <a:pt x="180" y="128"/>
                    </a:lnTo>
                    <a:lnTo>
                      <a:pt x="216" y="128"/>
                    </a:lnTo>
                    <a:lnTo>
                      <a:pt x="216" y="144"/>
                    </a:lnTo>
                    <a:lnTo>
                      <a:pt x="216" y="160"/>
                    </a:lnTo>
                    <a:lnTo>
                      <a:pt x="216" y="192"/>
                    </a:lnTo>
                    <a:lnTo>
                      <a:pt x="198" y="192"/>
                    </a:lnTo>
                    <a:lnTo>
                      <a:pt x="180" y="176"/>
                    </a:lnTo>
                    <a:lnTo>
                      <a:pt x="144" y="144"/>
                    </a:lnTo>
                    <a:lnTo>
                      <a:pt x="126" y="144"/>
                    </a:lnTo>
                    <a:lnTo>
                      <a:pt x="108" y="128"/>
                    </a:lnTo>
                    <a:lnTo>
                      <a:pt x="90" y="128"/>
                    </a:lnTo>
                    <a:lnTo>
                      <a:pt x="72" y="128"/>
                    </a:lnTo>
                    <a:lnTo>
                      <a:pt x="72" y="112"/>
                    </a:lnTo>
                    <a:lnTo>
                      <a:pt x="54" y="96"/>
                    </a:lnTo>
                    <a:lnTo>
                      <a:pt x="36" y="80"/>
                    </a:lnTo>
                    <a:lnTo>
                      <a:pt x="0"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3" name="Group 57">
              <a:extLst>
                <a:ext uri="{FF2B5EF4-FFF2-40B4-BE49-F238E27FC236}">
                  <a16:creationId xmlns:a16="http://schemas.microsoft.com/office/drawing/2014/main" id="{CA2FF3A5-A74F-48A7-BA64-49E1DC791AD7}"/>
                </a:ext>
              </a:extLst>
            </p:cNvPr>
            <p:cNvGrpSpPr>
              <a:grpSpLocks/>
            </p:cNvGrpSpPr>
            <p:nvPr/>
          </p:nvGrpSpPr>
          <p:grpSpPr bwMode="auto">
            <a:xfrm>
              <a:off x="2535398" y="3757512"/>
              <a:ext cx="127845" cy="94913"/>
              <a:chOff x="2853" y="2112"/>
              <a:chExt cx="91" cy="65"/>
            </a:xfrm>
            <a:solidFill>
              <a:sysClr val="window" lastClr="FFFFFF">
                <a:lumMod val="95000"/>
              </a:sysClr>
            </a:solidFill>
          </p:grpSpPr>
          <p:sp>
            <p:nvSpPr>
              <p:cNvPr id="99" name="Freeform 58">
                <a:extLst>
                  <a:ext uri="{FF2B5EF4-FFF2-40B4-BE49-F238E27FC236}">
                    <a16:creationId xmlns:a16="http://schemas.microsoft.com/office/drawing/2014/main" id="{8CA2C6AC-E836-49DD-8A2A-61467E9F9B5E}"/>
                  </a:ext>
                </a:extLst>
              </p:cNvPr>
              <p:cNvSpPr>
                <a:spLocks/>
              </p:cNvSpPr>
              <p:nvPr/>
            </p:nvSpPr>
            <p:spPr bwMode="auto">
              <a:xfrm>
                <a:off x="2853" y="2112"/>
                <a:ext cx="91" cy="65"/>
              </a:xfrm>
              <a:custGeom>
                <a:avLst/>
                <a:gdLst>
                  <a:gd name="T0" fmla="*/ 0 w 91"/>
                  <a:gd name="T1" fmla="*/ 64 h 65"/>
                  <a:gd name="T2" fmla="*/ 0 w 91"/>
                  <a:gd name="T3" fmla="*/ 48 h 65"/>
                  <a:gd name="T4" fmla="*/ 0 w 91"/>
                  <a:gd name="T5" fmla="*/ 32 h 65"/>
                  <a:gd name="T6" fmla="*/ 0 w 91"/>
                  <a:gd name="T7" fmla="*/ 16 h 65"/>
                  <a:gd name="T8" fmla="*/ 36 w 91"/>
                  <a:gd name="T9" fmla="*/ 16 h 65"/>
                  <a:gd name="T10" fmla="*/ 54 w 91"/>
                  <a:gd name="T11" fmla="*/ 0 h 65"/>
                  <a:gd name="T12" fmla="*/ 90 w 91"/>
                  <a:gd name="T13" fmla="*/ 16 h 65"/>
                  <a:gd name="T14" fmla="*/ 90 w 91"/>
                  <a:gd name="T15" fmla="*/ 32 h 65"/>
                  <a:gd name="T16" fmla="*/ 90 w 91"/>
                  <a:gd name="T17" fmla="*/ 48 h 65"/>
                  <a:gd name="T18" fmla="*/ 72 w 91"/>
                  <a:gd name="T19" fmla="*/ 64 h 65"/>
                  <a:gd name="T20" fmla="*/ 0 w 91"/>
                  <a:gd name="T21" fmla="*/ 6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65"/>
                  <a:gd name="T35" fmla="*/ 91 w 91"/>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65">
                    <a:moveTo>
                      <a:pt x="0" y="64"/>
                    </a:moveTo>
                    <a:lnTo>
                      <a:pt x="0" y="48"/>
                    </a:lnTo>
                    <a:lnTo>
                      <a:pt x="0" y="32"/>
                    </a:lnTo>
                    <a:lnTo>
                      <a:pt x="0" y="16"/>
                    </a:lnTo>
                    <a:lnTo>
                      <a:pt x="36" y="16"/>
                    </a:lnTo>
                    <a:lnTo>
                      <a:pt x="54" y="0"/>
                    </a:lnTo>
                    <a:lnTo>
                      <a:pt x="90" y="16"/>
                    </a:lnTo>
                    <a:lnTo>
                      <a:pt x="90" y="32"/>
                    </a:lnTo>
                    <a:lnTo>
                      <a:pt x="90" y="48"/>
                    </a:lnTo>
                    <a:lnTo>
                      <a:pt x="72" y="64"/>
                    </a:lnTo>
                    <a:lnTo>
                      <a:pt x="0"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100" name="Freeform 59">
                <a:extLst>
                  <a:ext uri="{FF2B5EF4-FFF2-40B4-BE49-F238E27FC236}">
                    <a16:creationId xmlns:a16="http://schemas.microsoft.com/office/drawing/2014/main" id="{3F307CB0-31DE-461B-8159-E532BCBA8993}"/>
                  </a:ext>
                </a:extLst>
              </p:cNvPr>
              <p:cNvSpPr>
                <a:spLocks/>
              </p:cNvSpPr>
              <p:nvPr/>
            </p:nvSpPr>
            <p:spPr bwMode="auto">
              <a:xfrm>
                <a:off x="2853" y="2112"/>
                <a:ext cx="91" cy="65"/>
              </a:xfrm>
              <a:custGeom>
                <a:avLst/>
                <a:gdLst>
                  <a:gd name="T0" fmla="*/ 0 w 91"/>
                  <a:gd name="T1" fmla="*/ 64 h 65"/>
                  <a:gd name="T2" fmla="*/ 0 w 91"/>
                  <a:gd name="T3" fmla="*/ 48 h 65"/>
                  <a:gd name="T4" fmla="*/ 0 w 91"/>
                  <a:gd name="T5" fmla="*/ 32 h 65"/>
                  <a:gd name="T6" fmla="*/ 0 w 91"/>
                  <a:gd name="T7" fmla="*/ 16 h 65"/>
                  <a:gd name="T8" fmla="*/ 36 w 91"/>
                  <a:gd name="T9" fmla="*/ 16 h 65"/>
                  <a:gd name="T10" fmla="*/ 54 w 91"/>
                  <a:gd name="T11" fmla="*/ 0 h 65"/>
                  <a:gd name="T12" fmla="*/ 90 w 91"/>
                  <a:gd name="T13" fmla="*/ 16 h 65"/>
                  <a:gd name="T14" fmla="*/ 90 w 91"/>
                  <a:gd name="T15" fmla="*/ 32 h 65"/>
                  <a:gd name="T16" fmla="*/ 90 w 91"/>
                  <a:gd name="T17" fmla="*/ 48 h 65"/>
                  <a:gd name="T18" fmla="*/ 72 w 91"/>
                  <a:gd name="T19" fmla="*/ 64 h 65"/>
                  <a:gd name="T20" fmla="*/ 0 w 91"/>
                  <a:gd name="T21" fmla="*/ 6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65"/>
                  <a:gd name="T35" fmla="*/ 91 w 91"/>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65">
                    <a:moveTo>
                      <a:pt x="0" y="64"/>
                    </a:moveTo>
                    <a:lnTo>
                      <a:pt x="0" y="48"/>
                    </a:lnTo>
                    <a:lnTo>
                      <a:pt x="0" y="32"/>
                    </a:lnTo>
                    <a:lnTo>
                      <a:pt x="0" y="16"/>
                    </a:lnTo>
                    <a:lnTo>
                      <a:pt x="36" y="16"/>
                    </a:lnTo>
                    <a:lnTo>
                      <a:pt x="54" y="0"/>
                    </a:lnTo>
                    <a:lnTo>
                      <a:pt x="90" y="16"/>
                    </a:lnTo>
                    <a:lnTo>
                      <a:pt x="90" y="32"/>
                    </a:lnTo>
                    <a:lnTo>
                      <a:pt x="90" y="48"/>
                    </a:lnTo>
                    <a:lnTo>
                      <a:pt x="72" y="64"/>
                    </a:lnTo>
                    <a:lnTo>
                      <a:pt x="0" y="64"/>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grpSp>
          <p:nvGrpSpPr>
            <p:cNvPr id="24" name="Group 60">
              <a:extLst>
                <a:ext uri="{FF2B5EF4-FFF2-40B4-BE49-F238E27FC236}">
                  <a16:creationId xmlns:a16="http://schemas.microsoft.com/office/drawing/2014/main" id="{A93971CF-CD66-4AAB-95CB-D3F01B57CC7D}"/>
                </a:ext>
              </a:extLst>
            </p:cNvPr>
            <p:cNvGrpSpPr>
              <a:grpSpLocks/>
            </p:cNvGrpSpPr>
            <p:nvPr/>
          </p:nvGrpSpPr>
          <p:grpSpPr bwMode="auto">
            <a:xfrm>
              <a:off x="2535397" y="3757509"/>
              <a:ext cx="405633" cy="433685"/>
              <a:chOff x="2853" y="2112"/>
              <a:chExt cx="289" cy="297"/>
            </a:xfrm>
            <a:solidFill>
              <a:sysClr val="window" lastClr="FFFFFF">
                <a:lumMod val="95000"/>
              </a:sysClr>
            </a:solidFill>
          </p:grpSpPr>
          <p:sp>
            <p:nvSpPr>
              <p:cNvPr id="97" name="Freeform 61">
                <a:extLst>
                  <a:ext uri="{FF2B5EF4-FFF2-40B4-BE49-F238E27FC236}">
                    <a16:creationId xmlns:a16="http://schemas.microsoft.com/office/drawing/2014/main" id="{4BDA7F6E-1C23-45EC-BF92-8F9276C1DFA7}"/>
                  </a:ext>
                </a:extLst>
              </p:cNvPr>
              <p:cNvSpPr>
                <a:spLocks/>
              </p:cNvSpPr>
              <p:nvPr/>
            </p:nvSpPr>
            <p:spPr bwMode="auto">
              <a:xfrm>
                <a:off x="2853" y="2112"/>
                <a:ext cx="289" cy="297"/>
              </a:xfrm>
              <a:custGeom>
                <a:avLst/>
                <a:gdLst>
                  <a:gd name="T0" fmla="*/ 90 w 289"/>
                  <a:gd name="T1" fmla="*/ 296 h 297"/>
                  <a:gd name="T2" fmla="*/ 72 w 289"/>
                  <a:gd name="T3" fmla="*/ 280 h 297"/>
                  <a:gd name="T4" fmla="*/ 36 w 289"/>
                  <a:gd name="T5" fmla="*/ 280 h 297"/>
                  <a:gd name="T6" fmla="*/ 18 w 289"/>
                  <a:gd name="T7" fmla="*/ 264 h 297"/>
                  <a:gd name="T8" fmla="*/ 18 w 289"/>
                  <a:gd name="T9" fmla="*/ 248 h 297"/>
                  <a:gd name="T10" fmla="*/ 0 w 289"/>
                  <a:gd name="T11" fmla="*/ 232 h 297"/>
                  <a:gd name="T12" fmla="*/ 0 w 289"/>
                  <a:gd name="T13" fmla="*/ 216 h 297"/>
                  <a:gd name="T14" fmla="*/ 18 w 289"/>
                  <a:gd name="T15" fmla="*/ 216 h 297"/>
                  <a:gd name="T16" fmla="*/ 18 w 289"/>
                  <a:gd name="T17" fmla="*/ 200 h 297"/>
                  <a:gd name="T18" fmla="*/ 0 w 289"/>
                  <a:gd name="T19" fmla="*/ 184 h 297"/>
                  <a:gd name="T20" fmla="*/ 0 w 289"/>
                  <a:gd name="T21" fmla="*/ 168 h 297"/>
                  <a:gd name="T22" fmla="*/ 0 w 289"/>
                  <a:gd name="T23" fmla="*/ 144 h 297"/>
                  <a:gd name="T24" fmla="*/ 0 w 289"/>
                  <a:gd name="T25" fmla="*/ 128 h 297"/>
                  <a:gd name="T26" fmla="*/ 18 w 289"/>
                  <a:gd name="T27" fmla="*/ 128 h 297"/>
                  <a:gd name="T28" fmla="*/ 18 w 289"/>
                  <a:gd name="T29" fmla="*/ 112 h 297"/>
                  <a:gd name="T30" fmla="*/ 0 w 289"/>
                  <a:gd name="T31" fmla="*/ 64 h 297"/>
                  <a:gd name="T32" fmla="*/ 72 w 289"/>
                  <a:gd name="T33" fmla="*/ 64 h 297"/>
                  <a:gd name="T34" fmla="*/ 90 w 289"/>
                  <a:gd name="T35" fmla="*/ 48 h 297"/>
                  <a:gd name="T36" fmla="*/ 90 w 289"/>
                  <a:gd name="T37" fmla="*/ 32 h 297"/>
                  <a:gd name="T38" fmla="*/ 90 w 289"/>
                  <a:gd name="T39" fmla="*/ 16 h 297"/>
                  <a:gd name="T40" fmla="*/ 144 w 289"/>
                  <a:gd name="T41" fmla="*/ 0 h 297"/>
                  <a:gd name="T42" fmla="*/ 180 w 289"/>
                  <a:gd name="T43" fmla="*/ 0 h 297"/>
                  <a:gd name="T44" fmla="*/ 198 w 289"/>
                  <a:gd name="T45" fmla="*/ 0 h 297"/>
                  <a:gd name="T46" fmla="*/ 198 w 289"/>
                  <a:gd name="T47" fmla="*/ 16 h 297"/>
                  <a:gd name="T48" fmla="*/ 216 w 289"/>
                  <a:gd name="T49" fmla="*/ 16 h 297"/>
                  <a:gd name="T50" fmla="*/ 234 w 289"/>
                  <a:gd name="T51" fmla="*/ 32 h 297"/>
                  <a:gd name="T52" fmla="*/ 252 w 289"/>
                  <a:gd name="T53" fmla="*/ 16 h 297"/>
                  <a:gd name="T54" fmla="*/ 270 w 289"/>
                  <a:gd name="T55" fmla="*/ 16 h 297"/>
                  <a:gd name="T56" fmla="*/ 270 w 289"/>
                  <a:gd name="T57" fmla="*/ 32 h 297"/>
                  <a:gd name="T58" fmla="*/ 252 w 289"/>
                  <a:gd name="T59" fmla="*/ 64 h 297"/>
                  <a:gd name="T60" fmla="*/ 288 w 289"/>
                  <a:gd name="T61" fmla="*/ 144 h 297"/>
                  <a:gd name="T62" fmla="*/ 288 w 289"/>
                  <a:gd name="T63" fmla="*/ 168 h 297"/>
                  <a:gd name="T64" fmla="*/ 288 w 289"/>
                  <a:gd name="T65" fmla="*/ 200 h 297"/>
                  <a:gd name="T66" fmla="*/ 288 w 289"/>
                  <a:gd name="T67" fmla="*/ 216 h 297"/>
                  <a:gd name="T68" fmla="*/ 270 w 289"/>
                  <a:gd name="T69" fmla="*/ 216 h 297"/>
                  <a:gd name="T70" fmla="*/ 252 w 289"/>
                  <a:gd name="T71" fmla="*/ 216 h 297"/>
                  <a:gd name="T72" fmla="*/ 234 w 289"/>
                  <a:gd name="T73" fmla="*/ 216 h 297"/>
                  <a:gd name="T74" fmla="*/ 216 w 289"/>
                  <a:gd name="T75" fmla="*/ 200 h 297"/>
                  <a:gd name="T76" fmla="*/ 198 w 289"/>
                  <a:gd name="T77" fmla="*/ 184 h 297"/>
                  <a:gd name="T78" fmla="*/ 180 w 289"/>
                  <a:gd name="T79" fmla="*/ 200 h 297"/>
                  <a:gd name="T80" fmla="*/ 162 w 289"/>
                  <a:gd name="T81" fmla="*/ 200 h 297"/>
                  <a:gd name="T82" fmla="*/ 162 w 289"/>
                  <a:gd name="T83" fmla="*/ 216 h 297"/>
                  <a:gd name="T84" fmla="*/ 162 w 289"/>
                  <a:gd name="T85" fmla="*/ 232 h 297"/>
                  <a:gd name="T86" fmla="*/ 162 w 289"/>
                  <a:gd name="T87" fmla="*/ 248 h 297"/>
                  <a:gd name="T88" fmla="*/ 162 w 289"/>
                  <a:gd name="T89" fmla="*/ 264 h 297"/>
                  <a:gd name="T90" fmla="*/ 144 w 289"/>
                  <a:gd name="T91" fmla="*/ 280 h 297"/>
                  <a:gd name="T92" fmla="*/ 144 w 289"/>
                  <a:gd name="T93" fmla="*/ 296 h 297"/>
                  <a:gd name="T94" fmla="*/ 126 w 289"/>
                  <a:gd name="T95" fmla="*/ 296 h 297"/>
                  <a:gd name="T96" fmla="*/ 108 w 289"/>
                  <a:gd name="T97" fmla="*/ 296 h 297"/>
                  <a:gd name="T98" fmla="*/ 90 w 289"/>
                  <a:gd name="T99" fmla="*/ 296 h 2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9"/>
                  <a:gd name="T151" fmla="*/ 0 h 297"/>
                  <a:gd name="T152" fmla="*/ 289 w 289"/>
                  <a:gd name="T153" fmla="*/ 297 h 2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9" h="297">
                    <a:moveTo>
                      <a:pt x="90" y="296"/>
                    </a:moveTo>
                    <a:lnTo>
                      <a:pt x="72" y="280"/>
                    </a:lnTo>
                    <a:lnTo>
                      <a:pt x="36" y="280"/>
                    </a:lnTo>
                    <a:lnTo>
                      <a:pt x="18" y="264"/>
                    </a:lnTo>
                    <a:lnTo>
                      <a:pt x="18" y="248"/>
                    </a:lnTo>
                    <a:lnTo>
                      <a:pt x="0" y="232"/>
                    </a:lnTo>
                    <a:lnTo>
                      <a:pt x="0" y="216"/>
                    </a:lnTo>
                    <a:lnTo>
                      <a:pt x="18" y="216"/>
                    </a:lnTo>
                    <a:lnTo>
                      <a:pt x="18" y="200"/>
                    </a:lnTo>
                    <a:lnTo>
                      <a:pt x="0" y="184"/>
                    </a:lnTo>
                    <a:lnTo>
                      <a:pt x="0" y="168"/>
                    </a:lnTo>
                    <a:lnTo>
                      <a:pt x="0" y="144"/>
                    </a:lnTo>
                    <a:lnTo>
                      <a:pt x="0" y="128"/>
                    </a:lnTo>
                    <a:lnTo>
                      <a:pt x="18" y="128"/>
                    </a:lnTo>
                    <a:lnTo>
                      <a:pt x="18" y="112"/>
                    </a:lnTo>
                    <a:lnTo>
                      <a:pt x="0" y="64"/>
                    </a:lnTo>
                    <a:lnTo>
                      <a:pt x="72" y="64"/>
                    </a:lnTo>
                    <a:lnTo>
                      <a:pt x="90" y="48"/>
                    </a:lnTo>
                    <a:lnTo>
                      <a:pt x="90" y="32"/>
                    </a:lnTo>
                    <a:lnTo>
                      <a:pt x="90" y="16"/>
                    </a:lnTo>
                    <a:lnTo>
                      <a:pt x="144" y="0"/>
                    </a:lnTo>
                    <a:lnTo>
                      <a:pt x="180" y="0"/>
                    </a:lnTo>
                    <a:lnTo>
                      <a:pt x="198" y="0"/>
                    </a:lnTo>
                    <a:lnTo>
                      <a:pt x="198" y="16"/>
                    </a:lnTo>
                    <a:lnTo>
                      <a:pt x="216" y="16"/>
                    </a:lnTo>
                    <a:lnTo>
                      <a:pt x="234" y="32"/>
                    </a:lnTo>
                    <a:lnTo>
                      <a:pt x="252" y="16"/>
                    </a:lnTo>
                    <a:lnTo>
                      <a:pt x="270" y="16"/>
                    </a:lnTo>
                    <a:lnTo>
                      <a:pt x="270" y="32"/>
                    </a:lnTo>
                    <a:lnTo>
                      <a:pt x="252" y="64"/>
                    </a:lnTo>
                    <a:lnTo>
                      <a:pt x="288" y="144"/>
                    </a:lnTo>
                    <a:lnTo>
                      <a:pt x="288" y="168"/>
                    </a:lnTo>
                    <a:lnTo>
                      <a:pt x="288" y="200"/>
                    </a:lnTo>
                    <a:lnTo>
                      <a:pt x="288" y="216"/>
                    </a:lnTo>
                    <a:lnTo>
                      <a:pt x="270" y="216"/>
                    </a:lnTo>
                    <a:lnTo>
                      <a:pt x="252" y="216"/>
                    </a:lnTo>
                    <a:lnTo>
                      <a:pt x="234" y="216"/>
                    </a:lnTo>
                    <a:lnTo>
                      <a:pt x="216" y="200"/>
                    </a:lnTo>
                    <a:lnTo>
                      <a:pt x="198" y="184"/>
                    </a:lnTo>
                    <a:lnTo>
                      <a:pt x="180" y="200"/>
                    </a:lnTo>
                    <a:lnTo>
                      <a:pt x="162" y="200"/>
                    </a:lnTo>
                    <a:lnTo>
                      <a:pt x="162" y="216"/>
                    </a:lnTo>
                    <a:lnTo>
                      <a:pt x="162" y="232"/>
                    </a:lnTo>
                    <a:lnTo>
                      <a:pt x="162" y="248"/>
                    </a:lnTo>
                    <a:lnTo>
                      <a:pt x="162" y="264"/>
                    </a:lnTo>
                    <a:lnTo>
                      <a:pt x="144" y="280"/>
                    </a:lnTo>
                    <a:lnTo>
                      <a:pt x="144" y="296"/>
                    </a:lnTo>
                    <a:lnTo>
                      <a:pt x="126" y="296"/>
                    </a:lnTo>
                    <a:lnTo>
                      <a:pt x="108" y="296"/>
                    </a:lnTo>
                    <a:lnTo>
                      <a:pt x="90" y="29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98" name="Freeform 62">
                <a:extLst>
                  <a:ext uri="{FF2B5EF4-FFF2-40B4-BE49-F238E27FC236}">
                    <a16:creationId xmlns:a16="http://schemas.microsoft.com/office/drawing/2014/main" id="{88199970-A72F-4AC1-8C6A-596A742F8B35}"/>
                  </a:ext>
                </a:extLst>
              </p:cNvPr>
              <p:cNvSpPr>
                <a:spLocks/>
              </p:cNvSpPr>
              <p:nvPr/>
            </p:nvSpPr>
            <p:spPr bwMode="auto">
              <a:xfrm>
                <a:off x="2853" y="2112"/>
                <a:ext cx="289" cy="297"/>
              </a:xfrm>
              <a:custGeom>
                <a:avLst/>
                <a:gdLst>
                  <a:gd name="T0" fmla="*/ 90 w 289"/>
                  <a:gd name="T1" fmla="*/ 296 h 297"/>
                  <a:gd name="T2" fmla="*/ 72 w 289"/>
                  <a:gd name="T3" fmla="*/ 280 h 297"/>
                  <a:gd name="T4" fmla="*/ 36 w 289"/>
                  <a:gd name="T5" fmla="*/ 280 h 297"/>
                  <a:gd name="T6" fmla="*/ 18 w 289"/>
                  <a:gd name="T7" fmla="*/ 264 h 297"/>
                  <a:gd name="T8" fmla="*/ 18 w 289"/>
                  <a:gd name="T9" fmla="*/ 248 h 297"/>
                  <a:gd name="T10" fmla="*/ 0 w 289"/>
                  <a:gd name="T11" fmla="*/ 232 h 297"/>
                  <a:gd name="T12" fmla="*/ 0 w 289"/>
                  <a:gd name="T13" fmla="*/ 216 h 297"/>
                  <a:gd name="T14" fmla="*/ 18 w 289"/>
                  <a:gd name="T15" fmla="*/ 216 h 297"/>
                  <a:gd name="T16" fmla="*/ 18 w 289"/>
                  <a:gd name="T17" fmla="*/ 200 h 297"/>
                  <a:gd name="T18" fmla="*/ 0 w 289"/>
                  <a:gd name="T19" fmla="*/ 184 h 297"/>
                  <a:gd name="T20" fmla="*/ 0 w 289"/>
                  <a:gd name="T21" fmla="*/ 168 h 297"/>
                  <a:gd name="T22" fmla="*/ 0 w 289"/>
                  <a:gd name="T23" fmla="*/ 144 h 297"/>
                  <a:gd name="T24" fmla="*/ 0 w 289"/>
                  <a:gd name="T25" fmla="*/ 128 h 297"/>
                  <a:gd name="T26" fmla="*/ 18 w 289"/>
                  <a:gd name="T27" fmla="*/ 128 h 297"/>
                  <a:gd name="T28" fmla="*/ 18 w 289"/>
                  <a:gd name="T29" fmla="*/ 112 h 297"/>
                  <a:gd name="T30" fmla="*/ 0 w 289"/>
                  <a:gd name="T31" fmla="*/ 64 h 297"/>
                  <a:gd name="T32" fmla="*/ 72 w 289"/>
                  <a:gd name="T33" fmla="*/ 64 h 297"/>
                  <a:gd name="T34" fmla="*/ 90 w 289"/>
                  <a:gd name="T35" fmla="*/ 48 h 297"/>
                  <a:gd name="T36" fmla="*/ 90 w 289"/>
                  <a:gd name="T37" fmla="*/ 32 h 297"/>
                  <a:gd name="T38" fmla="*/ 90 w 289"/>
                  <a:gd name="T39" fmla="*/ 16 h 297"/>
                  <a:gd name="T40" fmla="*/ 144 w 289"/>
                  <a:gd name="T41" fmla="*/ 0 h 297"/>
                  <a:gd name="T42" fmla="*/ 180 w 289"/>
                  <a:gd name="T43" fmla="*/ 0 h 297"/>
                  <a:gd name="T44" fmla="*/ 198 w 289"/>
                  <a:gd name="T45" fmla="*/ 0 h 297"/>
                  <a:gd name="T46" fmla="*/ 198 w 289"/>
                  <a:gd name="T47" fmla="*/ 16 h 297"/>
                  <a:gd name="T48" fmla="*/ 216 w 289"/>
                  <a:gd name="T49" fmla="*/ 16 h 297"/>
                  <a:gd name="T50" fmla="*/ 234 w 289"/>
                  <a:gd name="T51" fmla="*/ 32 h 297"/>
                  <a:gd name="T52" fmla="*/ 252 w 289"/>
                  <a:gd name="T53" fmla="*/ 16 h 297"/>
                  <a:gd name="T54" fmla="*/ 270 w 289"/>
                  <a:gd name="T55" fmla="*/ 16 h 297"/>
                  <a:gd name="T56" fmla="*/ 270 w 289"/>
                  <a:gd name="T57" fmla="*/ 32 h 297"/>
                  <a:gd name="T58" fmla="*/ 252 w 289"/>
                  <a:gd name="T59" fmla="*/ 64 h 297"/>
                  <a:gd name="T60" fmla="*/ 288 w 289"/>
                  <a:gd name="T61" fmla="*/ 144 h 297"/>
                  <a:gd name="T62" fmla="*/ 288 w 289"/>
                  <a:gd name="T63" fmla="*/ 168 h 297"/>
                  <a:gd name="T64" fmla="*/ 288 w 289"/>
                  <a:gd name="T65" fmla="*/ 200 h 297"/>
                  <a:gd name="T66" fmla="*/ 288 w 289"/>
                  <a:gd name="T67" fmla="*/ 216 h 297"/>
                  <a:gd name="T68" fmla="*/ 270 w 289"/>
                  <a:gd name="T69" fmla="*/ 216 h 297"/>
                  <a:gd name="T70" fmla="*/ 252 w 289"/>
                  <a:gd name="T71" fmla="*/ 216 h 297"/>
                  <a:gd name="T72" fmla="*/ 234 w 289"/>
                  <a:gd name="T73" fmla="*/ 216 h 297"/>
                  <a:gd name="T74" fmla="*/ 216 w 289"/>
                  <a:gd name="T75" fmla="*/ 200 h 297"/>
                  <a:gd name="T76" fmla="*/ 198 w 289"/>
                  <a:gd name="T77" fmla="*/ 184 h 297"/>
                  <a:gd name="T78" fmla="*/ 180 w 289"/>
                  <a:gd name="T79" fmla="*/ 200 h 297"/>
                  <a:gd name="T80" fmla="*/ 162 w 289"/>
                  <a:gd name="T81" fmla="*/ 200 h 297"/>
                  <a:gd name="T82" fmla="*/ 162 w 289"/>
                  <a:gd name="T83" fmla="*/ 216 h 297"/>
                  <a:gd name="T84" fmla="*/ 162 w 289"/>
                  <a:gd name="T85" fmla="*/ 232 h 297"/>
                  <a:gd name="T86" fmla="*/ 162 w 289"/>
                  <a:gd name="T87" fmla="*/ 248 h 297"/>
                  <a:gd name="T88" fmla="*/ 162 w 289"/>
                  <a:gd name="T89" fmla="*/ 264 h 297"/>
                  <a:gd name="T90" fmla="*/ 144 w 289"/>
                  <a:gd name="T91" fmla="*/ 280 h 297"/>
                  <a:gd name="T92" fmla="*/ 144 w 289"/>
                  <a:gd name="T93" fmla="*/ 296 h 297"/>
                  <a:gd name="T94" fmla="*/ 126 w 289"/>
                  <a:gd name="T95" fmla="*/ 296 h 297"/>
                  <a:gd name="T96" fmla="*/ 108 w 289"/>
                  <a:gd name="T97" fmla="*/ 296 h 297"/>
                  <a:gd name="T98" fmla="*/ 90 w 289"/>
                  <a:gd name="T99" fmla="*/ 296 h 2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9"/>
                  <a:gd name="T151" fmla="*/ 0 h 297"/>
                  <a:gd name="T152" fmla="*/ 289 w 289"/>
                  <a:gd name="T153" fmla="*/ 297 h 2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9" h="297">
                    <a:moveTo>
                      <a:pt x="90" y="296"/>
                    </a:moveTo>
                    <a:lnTo>
                      <a:pt x="72" y="280"/>
                    </a:lnTo>
                    <a:lnTo>
                      <a:pt x="36" y="280"/>
                    </a:lnTo>
                    <a:lnTo>
                      <a:pt x="18" y="264"/>
                    </a:lnTo>
                    <a:lnTo>
                      <a:pt x="18" y="248"/>
                    </a:lnTo>
                    <a:lnTo>
                      <a:pt x="0" y="232"/>
                    </a:lnTo>
                    <a:lnTo>
                      <a:pt x="0" y="216"/>
                    </a:lnTo>
                    <a:lnTo>
                      <a:pt x="18" y="216"/>
                    </a:lnTo>
                    <a:lnTo>
                      <a:pt x="18" y="200"/>
                    </a:lnTo>
                    <a:lnTo>
                      <a:pt x="0" y="184"/>
                    </a:lnTo>
                    <a:lnTo>
                      <a:pt x="0" y="168"/>
                    </a:lnTo>
                    <a:lnTo>
                      <a:pt x="0" y="144"/>
                    </a:lnTo>
                    <a:lnTo>
                      <a:pt x="0" y="128"/>
                    </a:lnTo>
                    <a:lnTo>
                      <a:pt x="18" y="128"/>
                    </a:lnTo>
                    <a:lnTo>
                      <a:pt x="18" y="112"/>
                    </a:lnTo>
                    <a:lnTo>
                      <a:pt x="0" y="64"/>
                    </a:lnTo>
                    <a:lnTo>
                      <a:pt x="72" y="64"/>
                    </a:lnTo>
                    <a:lnTo>
                      <a:pt x="90" y="48"/>
                    </a:lnTo>
                    <a:lnTo>
                      <a:pt x="90" y="32"/>
                    </a:lnTo>
                    <a:lnTo>
                      <a:pt x="90" y="16"/>
                    </a:lnTo>
                    <a:lnTo>
                      <a:pt x="144" y="0"/>
                    </a:lnTo>
                    <a:lnTo>
                      <a:pt x="180" y="0"/>
                    </a:lnTo>
                    <a:lnTo>
                      <a:pt x="198" y="0"/>
                    </a:lnTo>
                    <a:lnTo>
                      <a:pt x="198" y="16"/>
                    </a:lnTo>
                    <a:lnTo>
                      <a:pt x="216" y="16"/>
                    </a:lnTo>
                    <a:lnTo>
                      <a:pt x="234" y="32"/>
                    </a:lnTo>
                    <a:lnTo>
                      <a:pt x="252" y="16"/>
                    </a:lnTo>
                    <a:lnTo>
                      <a:pt x="270" y="16"/>
                    </a:lnTo>
                    <a:lnTo>
                      <a:pt x="270" y="32"/>
                    </a:lnTo>
                    <a:lnTo>
                      <a:pt x="252" y="64"/>
                    </a:lnTo>
                    <a:lnTo>
                      <a:pt x="288" y="144"/>
                    </a:lnTo>
                    <a:lnTo>
                      <a:pt x="288" y="168"/>
                    </a:lnTo>
                    <a:lnTo>
                      <a:pt x="288" y="200"/>
                    </a:lnTo>
                    <a:lnTo>
                      <a:pt x="288" y="216"/>
                    </a:lnTo>
                    <a:lnTo>
                      <a:pt x="270" y="216"/>
                    </a:lnTo>
                    <a:lnTo>
                      <a:pt x="252" y="216"/>
                    </a:lnTo>
                    <a:lnTo>
                      <a:pt x="234" y="216"/>
                    </a:lnTo>
                    <a:lnTo>
                      <a:pt x="216" y="200"/>
                    </a:lnTo>
                    <a:lnTo>
                      <a:pt x="198" y="184"/>
                    </a:lnTo>
                    <a:lnTo>
                      <a:pt x="180" y="200"/>
                    </a:lnTo>
                    <a:lnTo>
                      <a:pt x="162" y="200"/>
                    </a:lnTo>
                    <a:lnTo>
                      <a:pt x="162" y="216"/>
                    </a:lnTo>
                    <a:lnTo>
                      <a:pt x="162" y="232"/>
                    </a:lnTo>
                    <a:lnTo>
                      <a:pt x="162" y="248"/>
                    </a:lnTo>
                    <a:lnTo>
                      <a:pt x="162" y="264"/>
                    </a:lnTo>
                    <a:lnTo>
                      <a:pt x="144" y="280"/>
                    </a:lnTo>
                    <a:lnTo>
                      <a:pt x="144" y="296"/>
                    </a:lnTo>
                    <a:lnTo>
                      <a:pt x="126" y="296"/>
                    </a:lnTo>
                    <a:lnTo>
                      <a:pt x="108" y="296"/>
                    </a:lnTo>
                    <a:lnTo>
                      <a:pt x="90" y="29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5" name="Group 63">
              <a:extLst>
                <a:ext uri="{FF2B5EF4-FFF2-40B4-BE49-F238E27FC236}">
                  <a16:creationId xmlns:a16="http://schemas.microsoft.com/office/drawing/2014/main" id="{A1379D26-3981-4E9A-B696-4418C49F5075}"/>
                </a:ext>
              </a:extLst>
            </p:cNvPr>
            <p:cNvGrpSpPr>
              <a:grpSpLocks/>
            </p:cNvGrpSpPr>
            <p:nvPr/>
          </p:nvGrpSpPr>
          <p:grpSpPr bwMode="auto">
            <a:xfrm>
              <a:off x="2661664" y="3617328"/>
              <a:ext cx="582409" cy="714046"/>
              <a:chOff x="2943" y="2016"/>
              <a:chExt cx="415" cy="489"/>
            </a:xfrm>
            <a:solidFill>
              <a:sysClr val="window" lastClr="FFFFFF">
                <a:lumMod val="95000"/>
              </a:sysClr>
            </a:solidFill>
          </p:grpSpPr>
          <p:sp>
            <p:nvSpPr>
              <p:cNvPr id="95" name="Freeform 64">
                <a:extLst>
                  <a:ext uri="{FF2B5EF4-FFF2-40B4-BE49-F238E27FC236}">
                    <a16:creationId xmlns:a16="http://schemas.microsoft.com/office/drawing/2014/main" id="{E1F3928D-8FE7-41AA-9166-3674E04BFA92}"/>
                  </a:ext>
                </a:extLst>
              </p:cNvPr>
              <p:cNvSpPr>
                <a:spLocks/>
              </p:cNvSpPr>
              <p:nvPr/>
            </p:nvSpPr>
            <p:spPr bwMode="auto">
              <a:xfrm>
                <a:off x="2943" y="2016"/>
                <a:ext cx="415" cy="489"/>
              </a:xfrm>
              <a:custGeom>
                <a:avLst/>
                <a:gdLst>
                  <a:gd name="T0" fmla="*/ 90 w 415"/>
                  <a:gd name="T1" fmla="*/ 472 h 489"/>
                  <a:gd name="T2" fmla="*/ 126 w 415"/>
                  <a:gd name="T3" fmla="*/ 440 h 489"/>
                  <a:gd name="T4" fmla="*/ 162 w 415"/>
                  <a:gd name="T5" fmla="*/ 424 h 489"/>
                  <a:gd name="T6" fmla="*/ 180 w 415"/>
                  <a:gd name="T7" fmla="*/ 424 h 489"/>
                  <a:gd name="T8" fmla="*/ 252 w 415"/>
                  <a:gd name="T9" fmla="*/ 424 h 489"/>
                  <a:gd name="T10" fmla="*/ 270 w 415"/>
                  <a:gd name="T11" fmla="*/ 392 h 489"/>
                  <a:gd name="T12" fmla="*/ 288 w 415"/>
                  <a:gd name="T13" fmla="*/ 312 h 489"/>
                  <a:gd name="T14" fmla="*/ 324 w 415"/>
                  <a:gd name="T15" fmla="*/ 280 h 489"/>
                  <a:gd name="T16" fmla="*/ 342 w 415"/>
                  <a:gd name="T17" fmla="*/ 224 h 489"/>
                  <a:gd name="T18" fmla="*/ 360 w 415"/>
                  <a:gd name="T19" fmla="*/ 160 h 489"/>
                  <a:gd name="T20" fmla="*/ 378 w 415"/>
                  <a:gd name="T21" fmla="*/ 112 h 489"/>
                  <a:gd name="T22" fmla="*/ 396 w 415"/>
                  <a:gd name="T23" fmla="*/ 64 h 489"/>
                  <a:gd name="T24" fmla="*/ 396 w 415"/>
                  <a:gd name="T25" fmla="*/ 0 h 489"/>
                  <a:gd name="T26" fmla="*/ 360 w 415"/>
                  <a:gd name="T27" fmla="*/ 0 h 489"/>
                  <a:gd name="T28" fmla="*/ 288 w 415"/>
                  <a:gd name="T29" fmla="*/ 16 h 489"/>
                  <a:gd name="T30" fmla="*/ 252 w 415"/>
                  <a:gd name="T31" fmla="*/ 16 h 489"/>
                  <a:gd name="T32" fmla="*/ 252 w 415"/>
                  <a:gd name="T33" fmla="*/ 64 h 489"/>
                  <a:gd name="T34" fmla="*/ 180 w 415"/>
                  <a:gd name="T35" fmla="*/ 80 h 489"/>
                  <a:gd name="T36" fmla="*/ 108 w 415"/>
                  <a:gd name="T37" fmla="*/ 96 h 489"/>
                  <a:gd name="T38" fmla="*/ 126 w 415"/>
                  <a:gd name="T39" fmla="*/ 112 h 489"/>
                  <a:gd name="T40" fmla="*/ 162 w 415"/>
                  <a:gd name="T41" fmla="*/ 112 h 489"/>
                  <a:gd name="T42" fmla="*/ 180 w 415"/>
                  <a:gd name="T43" fmla="*/ 128 h 489"/>
                  <a:gd name="T44" fmla="*/ 198 w 415"/>
                  <a:gd name="T45" fmla="*/ 240 h 489"/>
                  <a:gd name="T46" fmla="*/ 198 w 415"/>
                  <a:gd name="T47" fmla="*/ 296 h 489"/>
                  <a:gd name="T48" fmla="*/ 180 w 415"/>
                  <a:gd name="T49" fmla="*/ 312 h 489"/>
                  <a:gd name="T50" fmla="*/ 144 w 415"/>
                  <a:gd name="T51" fmla="*/ 312 h 489"/>
                  <a:gd name="T52" fmla="*/ 108 w 415"/>
                  <a:gd name="T53" fmla="*/ 280 h 489"/>
                  <a:gd name="T54" fmla="*/ 72 w 415"/>
                  <a:gd name="T55" fmla="*/ 296 h 489"/>
                  <a:gd name="T56" fmla="*/ 72 w 415"/>
                  <a:gd name="T57" fmla="*/ 328 h 489"/>
                  <a:gd name="T58" fmla="*/ 72 w 415"/>
                  <a:gd name="T59" fmla="*/ 360 h 489"/>
                  <a:gd name="T60" fmla="*/ 54 w 415"/>
                  <a:gd name="T61" fmla="*/ 392 h 489"/>
                  <a:gd name="T62" fmla="*/ 18 w 415"/>
                  <a:gd name="T63" fmla="*/ 392 h 489"/>
                  <a:gd name="T64" fmla="*/ 18 w 415"/>
                  <a:gd name="T65" fmla="*/ 408 h 489"/>
                  <a:gd name="T66" fmla="*/ 36 w 415"/>
                  <a:gd name="T67" fmla="*/ 440 h 489"/>
                  <a:gd name="T68" fmla="*/ 54 w 415"/>
                  <a:gd name="T69" fmla="*/ 456 h 489"/>
                  <a:gd name="T70" fmla="*/ 72 w 415"/>
                  <a:gd name="T71" fmla="*/ 488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489"/>
                  <a:gd name="T110" fmla="*/ 415 w 41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489">
                    <a:moveTo>
                      <a:pt x="72" y="488"/>
                    </a:moveTo>
                    <a:lnTo>
                      <a:pt x="90" y="472"/>
                    </a:lnTo>
                    <a:lnTo>
                      <a:pt x="108" y="456"/>
                    </a:lnTo>
                    <a:lnTo>
                      <a:pt x="126" y="440"/>
                    </a:lnTo>
                    <a:lnTo>
                      <a:pt x="144" y="424"/>
                    </a:lnTo>
                    <a:lnTo>
                      <a:pt x="162" y="424"/>
                    </a:lnTo>
                    <a:lnTo>
                      <a:pt x="162" y="408"/>
                    </a:lnTo>
                    <a:lnTo>
                      <a:pt x="180" y="424"/>
                    </a:lnTo>
                    <a:lnTo>
                      <a:pt x="216" y="440"/>
                    </a:lnTo>
                    <a:lnTo>
                      <a:pt x="252" y="424"/>
                    </a:lnTo>
                    <a:lnTo>
                      <a:pt x="270" y="408"/>
                    </a:lnTo>
                    <a:lnTo>
                      <a:pt x="270" y="392"/>
                    </a:lnTo>
                    <a:lnTo>
                      <a:pt x="270" y="328"/>
                    </a:lnTo>
                    <a:lnTo>
                      <a:pt x="288" y="312"/>
                    </a:lnTo>
                    <a:lnTo>
                      <a:pt x="324" y="296"/>
                    </a:lnTo>
                    <a:lnTo>
                      <a:pt x="324" y="280"/>
                    </a:lnTo>
                    <a:lnTo>
                      <a:pt x="342" y="264"/>
                    </a:lnTo>
                    <a:lnTo>
                      <a:pt x="342" y="224"/>
                    </a:lnTo>
                    <a:lnTo>
                      <a:pt x="342" y="192"/>
                    </a:lnTo>
                    <a:lnTo>
                      <a:pt x="360" y="160"/>
                    </a:lnTo>
                    <a:lnTo>
                      <a:pt x="378" y="128"/>
                    </a:lnTo>
                    <a:lnTo>
                      <a:pt x="378" y="112"/>
                    </a:lnTo>
                    <a:lnTo>
                      <a:pt x="396" y="80"/>
                    </a:lnTo>
                    <a:lnTo>
                      <a:pt x="396" y="64"/>
                    </a:lnTo>
                    <a:lnTo>
                      <a:pt x="414" y="32"/>
                    </a:lnTo>
                    <a:lnTo>
                      <a:pt x="396" y="0"/>
                    </a:lnTo>
                    <a:lnTo>
                      <a:pt x="378" y="0"/>
                    </a:lnTo>
                    <a:lnTo>
                      <a:pt x="360" y="0"/>
                    </a:lnTo>
                    <a:lnTo>
                      <a:pt x="342" y="0"/>
                    </a:lnTo>
                    <a:lnTo>
                      <a:pt x="288" y="16"/>
                    </a:lnTo>
                    <a:lnTo>
                      <a:pt x="252" y="32"/>
                    </a:lnTo>
                    <a:lnTo>
                      <a:pt x="252" y="16"/>
                    </a:lnTo>
                    <a:lnTo>
                      <a:pt x="252" y="48"/>
                    </a:lnTo>
                    <a:lnTo>
                      <a:pt x="252" y="64"/>
                    </a:lnTo>
                    <a:lnTo>
                      <a:pt x="252" y="80"/>
                    </a:lnTo>
                    <a:lnTo>
                      <a:pt x="180" y="80"/>
                    </a:lnTo>
                    <a:lnTo>
                      <a:pt x="144" y="80"/>
                    </a:lnTo>
                    <a:lnTo>
                      <a:pt x="108" y="96"/>
                    </a:lnTo>
                    <a:lnTo>
                      <a:pt x="108" y="112"/>
                    </a:lnTo>
                    <a:lnTo>
                      <a:pt x="126" y="112"/>
                    </a:lnTo>
                    <a:lnTo>
                      <a:pt x="144" y="128"/>
                    </a:lnTo>
                    <a:lnTo>
                      <a:pt x="162" y="112"/>
                    </a:lnTo>
                    <a:lnTo>
                      <a:pt x="180" y="112"/>
                    </a:lnTo>
                    <a:lnTo>
                      <a:pt x="180" y="128"/>
                    </a:lnTo>
                    <a:lnTo>
                      <a:pt x="162" y="160"/>
                    </a:lnTo>
                    <a:lnTo>
                      <a:pt x="198" y="240"/>
                    </a:lnTo>
                    <a:lnTo>
                      <a:pt x="198" y="264"/>
                    </a:lnTo>
                    <a:lnTo>
                      <a:pt x="198" y="296"/>
                    </a:lnTo>
                    <a:lnTo>
                      <a:pt x="198" y="312"/>
                    </a:lnTo>
                    <a:lnTo>
                      <a:pt x="180" y="312"/>
                    </a:lnTo>
                    <a:lnTo>
                      <a:pt x="162" y="312"/>
                    </a:lnTo>
                    <a:lnTo>
                      <a:pt x="144" y="312"/>
                    </a:lnTo>
                    <a:lnTo>
                      <a:pt x="126" y="296"/>
                    </a:lnTo>
                    <a:lnTo>
                      <a:pt x="108" y="280"/>
                    </a:lnTo>
                    <a:lnTo>
                      <a:pt x="90" y="296"/>
                    </a:lnTo>
                    <a:lnTo>
                      <a:pt x="72" y="296"/>
                    </a:lnTo>
                    <a:lnTo>
                      <a:pt x="72" y="312"/>
                    </a:lnTo>
                    <a:lnTo>
                      <a:pt x="72" y="328"/>
                    </a:lnTo>
                    <a:lnTo>
                      <a:pt x="72" y="344"/>
                    </a:lnTo>
                    <a:lnTo>
                      <a:pt x="72" y="360"/>
                    </a:lnTo>
                    <a:lnTo>
                      <a:pt x="54" y="376"/>
                    </a:lnTo>
                    <a:lnTo>
                      <a:pt x="54" y="392"/>
                    </a:lnTo>
                    <a:lnTo>
                      <a:pt x="36" y="392"/>
                    </a:lnTo>
                    <a:lnTo>
                      <a:pt x="18" y="392"/>
                    </a:lnTo>
                    <a:lnTo>
                      <a:pt x="0" y="392"/>
                    </a:lnTo>
                    <a:lnTo>
                      <a:pt x="18" y="408"/>
                    </a:lnTo>
                    <a:lnTo>
                      <a:pt x="18" y="424"/>
                    </a:lnTo>
                    <a:lnTo>
                      <a:pt x="36" y="440"/>
                    </a:lnTo>
                    <a:lnTo>
                      <a:pt x="54" y="440"/>
                    </a:lnTo>
                    <a:lnTo>
                      <a:pt x="54" y="456"/>
                    </a:lnTo>
                    <a:lnTo>
                      <a:pt x="72" y="456"/>
                    </a:lnTo>
                    <a:lnTo>
                      <a:pt x="72" y="48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96" name="Freeform 65">
                <a:extLst>
                  <a:ext uri="{FF2B5EF4-FFF2-40B4-BE49-F238E27FC236}">
                    <a16:creationId xmlns:a16="http://schemas.microsoft.com/office/drawing/2014/main" id="{6F8A42BA-C652-4404-862E-079F1A50C91A}"/>
                  </a:ext>
                </a:extLst>
              </p:cNvPr>
              <p:cNvSpPr>
                <a:spLocks/>
              </p:cNvSpPr>
              <p:nvPr/>
            </p:nvSpPr>
            <p:spPr bwMode="auto">
              <a:xfrm>
                <a:off x="2943" y="2016"/>
                <a:ext cx="415" cy="489"/>
              </a:xfrm>
              <a:custGeom>
                <a:avLst/>
                <a:gdLst>
                  <a:gd name="T0" fmla="*/ 90 w 415"/>
                  <a:gd name="T1" fmla="*/ 472 h 489"/>
                  <a:gd name="T2" fmla="*/ 126 w 415"/>
                  <a:gd name="T3" fmla="*/ 440 h 489"/>
                  <a:gd name="T4" fmla="*/ 162 w 415"/>
                  <a:gd name="T5" fmla="*/ 424 h 489"/>
                  <a:gd name="T6" fmla="*/ 180 w 415"/>
                  <a:gd name="T7" fmla="*/ 424 h 489"/>
                  <a:gd name="T8" fmla="*/ 252 w 415"/>
                  <a:gd name="T9" fmla="*/ 424 h 489"/>
                  <a:gd name="T10" fmla="*/ 270 w 415"/>
                  <a:gd name="T11" fmla="*/ 392 h 489"/>
                  <a:gd name="T12" fmla="*/ 288 w 415"/>
                  <a:gd name="T13" fmla="*/ 312 h 489"/>
                  <a:gd name="T14" fmla="*/ 324 w 415"/>
                  <a:gd name="T15" fmla="*/ 280 h 489"/>
                  <a:gd name="T16" fmla="*/ 342 w 415"/>
                  <a:gd name="T17" fmla="*/ 224 h 489"/>
                  <a:gd name="T18" fmla="*/ 360 w 415"/>
                  <a:gd name="T19" fmla="*/ 160 h 489"/>
                  <a:gd name="T20" fmla="*/ 378 w 415"/>
                  <a:gd name="T21" fmla="*/ 112 h 489"/>
                  <a:gd name="T22" fmla="*/ 396 w 415"/>
                  <a:gd name="T23" fmla="*/ 64 h 489"/>
                  <a:gd name="T24" fmla="*/ 396 w 415"/>
                  <a:gd name="T25" fmla="*/ 0 h 489"/>
                  <a:gd name="T26" fmla="*/ 360 w 415"/>
                  <a:gd name="T27" fmla="*/ 0 h 489"/>
                  <a:gd name="T28" fmla="*/ 288 w 415"/>
                  <a:gd name="T29" fmla="*/ 16 h 489"/>
                  <a:gd name="T30" fmla="*/ 252 w 415"/>
                  <a:gd name="T31" fmla="*/ 16 h 489"/>
                  <a:gd name="T32" fmla="*/ 252 w 415"/>
                  <a:gd name="T33" fmla="*/ 64 h 489"/>
                  <a:gd name="T34" fmla="*/ 180 w 415"/>
                  <a:gd name="T35" fmla="*/ 80 h 489"/>
                  <a:gd name="T36" fmla="*/ 108 w 415"/>
                  <a:gd name="T37" fmla="*/ 96 h 489"/>
                  <a:gd name="T38" fmla="*/ 126 w 415"/>
                  <a:gd name="T39" fmla="*/ 112 h 489"/>
                  <a:gd name="T40" fmla="*/ 162 w 415"/>
                  <a:gd name="T41" fmla="*/ 112 h 489"/>
                  <a:gd name="T42" fmla="*/ 180 w 415"/>
                  <a:gd name="T43" fmla="*/ 128 h 489"/>
                  <a:gd name="T44" fmla="*/ 198 w 415"/>
                  <a:gd name="T45" fmla="*/ 240 h 489"/>
                  <a:gd name="T46" fmla="*/ 198 w 415"/>
                  <a:gd name="T47" fmla="*/ 296 h 489"/>
                  <a:gd name="T48" fmla="*/ 180 w 415"/>
                  <a:gd name="T49" fmla="*/ 312 h 489"/>
                  <a:gd name="T50" fmla="*/ 144 w 415"/>
                  <a:gd name="T51" fmla="*/ 312 h 489"/>
                  <a:gd name="T52" fmla="*/ 108 w 415"/>
                  <a:gd name="T53" fmla="*/ 280 h 489"/>
                  <a:gd name="T54" fmla="*/ 72 w 415"/>
                  <a:gd name="T55" fmla="*/ 296 h 489"/>
                  <a:gd name="T56" fmla="*/ 72 w 415"/>
                  <a:gd name="T57" fmla="*/ 328 h 489"/>
                  <a:gd name="T58" fmla="*/ 72 w 415"/>
                  <a:gd name="T59" fmla="*/ 360 h 489"/>
                  <a:gd name="T60" fmla="*/ 54 w 415"/>
                  <a:gd name="T61" fmla="*/ 392 h 489"/>
                  <a:gd name="T62" fmla="*/ 18 w 415"/>
                  <a:gd name="T63" fmla="*/ 392 h 489"/>
                  <a:gd name="T64" fmla="*/ 18 w 415"/>
                  <a:gd name="T65" fmla="*/ 408 h 489"/>
                  <a:gd name="T66" fmla="*/ 36 w 415"/>
                  <a:gd name="T67" fmla="*/ 440 h 489"/>
                  <a:gd name="T68" fmla="*/ 54 w 415"/>
                  <a:gd name="T69" fmla="*/ 456 h 489"/>
                  <a:gd name="T70" fmla="*/ 72 w 415"/>
                  <a:gd name="T71" fmla="*/ 488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489"/>
                  <a:gd name="T110" fmla="*/ 415 w 41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489">
                    <a:moveTo>
                      <a:pt x="72" y="488"/>
                    </a:moveTo>
                    <a:lnTo>
                      <a:pt x="90" y="472"/>
                    </a:lnTo>
                    <a:lnTo>
                      <a:pt x="108" y="456"/>
                    </a:lnTo>
                    <a:lnTo>
                      <a:pt x="126" y="440"/>
                    </a:lnTo>
                    <a:lnTo>
                      <a:pt x="144" y="424"/>
                    </a:lnTo>
                    <a:lnTo>
                      <a:pt x="162" y="424"/>
                    </a:lnTo>
                    <a:lnTo>
                      <a:pt x="162" y="408"/>
                    </a:lnTo>
                    <a:lnTo>
                      <a:pt x="180" y="424"/>
                    </a:lnTo>
                    <a:lnTo>
                      <a:pt x="216" y="440"/>
                    </a:lnTo>
                    <a:lnTo>
                      <a:pt x="252" y="424"/>
                    </a:lnTo>
                    <a:lnTo>
                      <a:pt x="270" y="408"/>
                    </a:lnTo>
                    <a:lnTo>
                      <a:pt x="270" y="392"/>
                    </a:lnTo>
                    <a:lnTo>
                      <a:pt x="270" y="328"/>
                    </a:lnTo>
                    <a:lnTo>
                      <a:pt x="288" y="312"/>
                    </a:lnTo>
                    <a:lnTo>
                      <a:pt x="324" y="296"/>
                    </a:lnTo>
                    <a:lnTo>
                      <a:pt x="324" y="280"/>
                    </a:lnTo>
                    <a:lnTo>
                      <a:pt x="342" y="264"/>
                    </a:lnTo>
                    <a:lnTo>
                      <a:pt x="342" y="224"/>
                    </a:lnTo>
                    <a:lnTo>
                      <a:pt x="342" y="192"/>
                    </a:lnTo>
                    <a:lnTo>
                      <a:pt x="360" y="160"/>
                    </a:lnTo>
                    <a:lnTo>
                      <a:pt x="378" y="128"/>
                    </a:lnTo>
                    <a:lnTo>
                      <a:pt x="378" y="112"/>
                    </a:lnTo>
                    <a:lnTo>
                      <a:pt x="396" y="80"/>
                    </a:lnTo>
                    <a:lnTo>
                      <a:pt x="396" y="64"/>
                    </a:lnTo>
                    <a:lnTo>
                      <a:pt x="414" y="32"/>
                    </a:lnTo>
                    <a:lnTo>
                      <a:pt x="396" y="0"/>
                    </a:lnTo>
                    <a:lnTo>
                      <a:pt x="378" y="0"/>
                    </a:lnTo>
                    <a:lnTo>
                      <a:pt x="360" y="0"/>
                    </a:lnTo>
                    <a:lnTo>
                      <a:pt x="342" y="0"/>
                    </a:lnTo>
                    <a:lnTo>
                      <a:pt x="288" y="16"/>
                    </a:lnTo>
                    <a:lnTo>
                      <a:pt x="252" y="32"/>
                    </a:lnTo>
                    <a:lnTo>
                      <a:pt x="252" y="16"/>
                    </a:lnTo>
                    <a:lnTo>
                      <a:pt x="252" y="48"/>
                    </a:lnTo>
                    <a:lnTo>
                      <a:pt x="252" y="64"/>
                    </a:lnTo>
                    <a:lnTo>
                      <a:pt x="252" y="80"/>
                    </a:lnTo>
                    <a:lnTo>
                      <a:pt x="180" y="80"/>
                    </a:lnTo>
                    <a:lnTo>
                      <a:pt x="144" y="80"/>
                    </a:lnTo>
                    <a:lnTo>
                      <a:pt x="108" y="96"/>
                    </a:lnTo>
                    <a:lnTo>
                      <a:pt x="108" y="112"/>
                    </a:lnTo>
                    <a:lnTo>
                      <a:pt x="126" y="112"/>
                    </a:lnTo>
                    <a:lnTo>
                      <a:pt x="144" y="128"/>
                    </a:lnTo>
                    <a:lnTo>
                      <a:pt x="162" y="112"/>
                    </a:lnTo>
                    <a:lnTo>
                      <a:pt x="180" y="112"/>
                    </a:lnTo>
                    <a:lnTo>
                      <a:pt x="180" y="128"/>
                    </a:lnTo>
                    <a:lnTo>
                      <a:pt x="162" y="160"/>
                    </a:lnTo>
                    <a:lnTo>
                      <a:pt x="198" y="240"/>
                    </a:lnTo>
                    <a:lnTo>
                      <a:pt x="198" y="264"/>
                    </a:lnTo>
                    <a:lnTo>
                      <a:pt x="198" y="296"/>
                    </a:lnTo>
                    <a:lnTo>
                      <a:pt x="198" y="312"/>
                    </a:lnTo>
                    <a:lnTo>
                      <a:pt x="180" y="312"/>
                    </a:lnTo>
                    <a:lnTo>
                      <a:pt x="162" y="312"/>
                    </a:lnTo>
                    <a:lnTo>
                      <a:pt x="144" y="312"/>
                    </a:lnTo>
                    <a:lnTo>
                      <a:pt x="126" y="296"/>
                    </a:lnTo>
                    <a:lnTo>
                      <a:pt x="108" y="280"/>
                    </a:lnTo>
                    <a:lnTo>
                      <a:pt x="90" y="296"/>
                    </a:lnTo>
                    <a:lnTo>
                      <a:pt x="72" y="296"/>
                    </a:lnTo>
                    <a:lnTo>
                      <a:pt x="72" y="312"/>
                    </a:lnTo>
                    <a:lnTo>
                      <a:pt x="72" y="328"/>
                    </a:lnTo>
                    <a:lnTo>
                      <a:pt x="72" y="344"/>
                    </a:lnTo>
                    <a:lnTo>
                      <a:pt x="72" y="360"/>
                    </a:lnTo>
                    <a:lnTo>
                      <a:pt x="54" y="376"/>
                    </a:lnTo>
                    <a:lnTo>
                      <a:pt x="54" y="392"/>
                    </a:lnTo>
                    <a:lnTo>
                      <a:pt x="36" y="392"/>
                    </a:lnTo>
                    <a:lnTo>
                      <a:pt x="18" y="392"/>
                    </a:lnTo>
                    <a:lnTo>
                      <a:pt x="0" y="392"/>
                    </a:lnTo>
                    <a:lnTo>
                      <a:pt x="18" y="408"/>
                    </a:lnTo>
                    <a:lnTo>
                      <a:pt x="18" y="424"/>
                    </a:lnTo>
                    <a:lnTo>
                      <a:pt x="36" y="440"/>
                    </a:lnTo>
                    <a:lnTo>
                      <a:pt x="54" y="440"/>
                    </a:lnTo>
                    <a:lnTo>
                      <a:pt x="54" y="456"/>
                    </a:lnTo>
                    <a:lnTo>
                      <a:pt x="72" y="456"/>
                    </a:lnTo>
                    <a:lnTo>
                      <a:pt x="72" y="48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6" name="Group 66">
              <a:extLst>
                <a:ext uri="{FF2B5EF4-FFF2-40B4-BE49-F238E27FC236}">
                  <a16:creationId xmlns:a16="http://schemas.microsoft.com/office/drawing/2014/main" id="{75AF1FA9-36A2-4C61-86E7-280AF74AFB48}"/>
                </a:ext>
              </a:extLst>
            </p:cNvPr>
            <p:cNvGrpSpPr>
              <a:grpSpLocks/>
            </p:cNvGrpSpPr>
            <p:nvPr/>
          </p:nvGrpSpPr>
          <p:grpSpPr bwMode="auto">
            <a:xfrm>
              <a:off x="4353644" y="4516823"/>
              <a:ext cx="228860" cy="492093"/>
              <a:chOff x="4149" y="2632"/>
              <a:chExt cx="163" cy="337"/>
            </a:xfrm>
            <a:solidFill>
              <a:sysClr val="window" lastClr="FFFFFF">
                <a:lumMod val="95000"/>
              </a:sysClr>
            </a:solidFill>
          </p:grpSpPr>
          <p:sp>
            <p:nvSpPr>
              <p:cNvPr id="93" name="Freeform 67">
                <a:extLst>
                  <a:ext uri="{FF2B5EF4-FFF2-40B4-BE49-F238E27FC236}">
                    <a16:creationId xmlns:a16="http://schemas.microsoft.com/office/drawing/2014/main" id="{670BD420-2270-4AFE-BE8B-8C33E245951E}"/>
                  </a:ext>
                </a:extLst>
              </p:cNvPr>
              <p:cNvSpPr>
                <a:spLocks/>
              </p:cNvSpPr>
              <p:nvPr/>
            </p:nvSpPr>
            <p:spPr bwMode="auto">
              <a:xfrm>
                <a:off x="4149" y="2632"/>
                <a:ext cx="163" cy="337"/>
              </a:xfrm>
              <a:custGeom>
                <a:avLst/>
                <a:gdLst>
                  <a:gd name="T0" fmla="*/ 0 w 163"/>
                  <a:gd name="T1" fmla="*/ 240 h 337"/>
                  <a:gd name="T2" fmla="*/ 36 w 163"/>
                  <a:gd name="T3" fmla="*/ 240 h 337"/>
                  <a:gd name="T4" fmla="*/ 54 w 163"/>
                  <a:gd name="T5" fmla="*/ 256 h 337"/>
                  <a:gd name="T6" fmla="*/ 54 w 163"/>
                  <a:gd name="T7" fmla="*/ 272 h 337"/>
                  <a:gd name="T8" fmla="*/ 54 w 163"/>
                  <a:gd name="T9" fmla="*/ 288 h 337"/>
                  <a:gd name="T10" fmla="*/ 54 w 163"/>
                  <a:gd name="T11" fmla="*/ 304 h 337"/>
                  <a:gd name="T12" fmla="*/ 54 w 163"/>
                  <a:gd name="T13" fmla="*/ 320 h 337"/>
                  <a:gd name="T14" fmla="*/ 72 w 163"/>
                  <a:gd name="T15" fmla="*/ 336 h 337"/>
                  <a:gd name="T16" fmla="*/ 90 w 163"/>
                  <a:gd name="T17" fmla="*/ 336 h 337"/>
                  <a:gd name="T18" fmla="*/ 108 w 163"/>
                  <a:gd name="T19" fmla="*/ 336 h 337"/>
                  <a:gd name="T20" fmla="*/ 126 w 163"/>
                  <a:gd name="T21" fmla="*/ 320 h 337"/>
                  <a:gd name="T22" fmla="*/ 144 w 163"/>
                  <a:gd name="T23" fmla="*/ 304 h 337"/>
                  <a:gd name="T24" fmla="*/ 144 w 163"/>
                  <a:gd name="T25" fmla="*/ 288 h 337"/>
                  <a:gd name="T26" fmla="*/ 162 w 163"/>
                  <a:gd name="T27" fmla="*/ 272 h 337"/>
                  <a:gd name="T28" fmla="*/ 144 w 163"/>
                  <a:gd name="T29" fmla="*/ 256 h 337"/>
                  <a:gd name="T30" fmla="*/ 144 w 163"/>
                  <a:gd name="T31" fmla="*/ 240 h 337"/>
                  <a:gd name="T32" fmla="*/ 126 w 163"/>
                  <a:gd name="T33" fmla="*/ 224 h 337"/>
                  <a:gd name="T34" fmla="*/ 108 w 163"/>
                  <a:gd name="T35" fmla="*/ 192 h 337"/>
                  <a:gd name="T36" fmla="*/ 108 w 163"/>
                  <a:gd name="T37" fmla="*/ 176 h 337"/>
                  <a:gd name="T38" fmla="*/ 108 w 163"/>
                  <a:gd name="T39" fmla="*/ 160 h 337"/>
                  <a:gd name="T40" fmla="*/ 108 w 163"/>
                  <a:gd name="T41" fmla="*/ 144 h 337"/>
                  <a:gd name="T42" fmla="*/ 108 w 163"/>
                  <a:gd name="T43" fmla="*/ 128 h 337"/>
                  <a:gd name="T44" fmla="*/ 108 w 163"/>
                  <a:gd name="T45" fmla="*/ 112 h 337"/>
                  <a:gd name="T46" fmla="*/ 108 w 163"/>
                  <a:gd name="T47" fmla="*/ 96 h 337"/>
                  <a:gd name="T48" fmla="*/ 108 w 163"/>
                  <a:gd name="T49" fmla="*/ 80 h 337"/>
                  <a:gd name="T50" fmla="*/ 108 w 163"/>
                  <a:gd name="T51" fmla="*/ 64 h 337"/>
                  <a:gd name="T52" fmla="*/ 108 w 163"/>
                  <a:gd name="T53" fmla="*/ 48 h 337"/>
                  <a:gd name="T54" fmla="*/ 90 w 163"/>
                  <a:gd name="T55" fmla="*/ 32 h 337"/>
                  <a:gd name="T56" fmla="*/ 72 w 163"/>
                  <a:gd name="T57" fmla="*/ 32 h 337"/>
                  <a:gd name="T58" fmla="*/ 54 w 163"/>
                  <a:gd name="T59" fmla="*/ 16 h 337"/>
                  <a:gd name="T60" fmla="*/ 54 w 163"/>
                  <a:gd name="T61" fmla="*/ 0 h 337"/>
                  <a:gd name="T62" fmla="*/ 18 w 163"/>
                  <a:gd name="T63" fmla="*/ 0 h 337"/>
                  <a:gd name="T64" fmla="*/ 18 w 163"/>
                  <a:gd name="T65" fmla="*/ 16 h 337"/>
                  <a:gd name="T66" fmla="*/ 0 w 163"/>
                  <a:gd name="T67" fmla="*/ 48 h 337"/>
                  <a:gd name="T68" fmla="*/ 0 w 163"/>
                  <a:gd name="T69" fmla="*/ 64 h 337"/>
                  <a:gd name="T70" fmla="*/ 18 w 163"/>
                  <a:gd name="T71" fmla="*/ 96 h 337"/>
                  <a:gd name="T72" fmla="*/ 18 w 163"/>
                  <a:gd name="T73" fmla="*/ 112 h 337"/>
                  <a:gd name="T74" fmla="*/ 36 w 163"/>
                  <a:gd name="T75" fmla="*/ 128 h 337"/>
                  <a:gd name="T76" fmla="*/ 18 w 163"/>
                  <a:gd name="T77" fmla="*/ 144 h 337"/>
                  <a:gd name="T78" fmla="*/ 18 w 163"/>
                  <a:gd name="T79" fmla="*/ 160 h 337"/>
                  <a:gd name="T80" fmla="*/ 0 w 163"/>
                  <a:gd name="T81" fmla="*/ 176 h 337"/>
                  <a:gd name="T82" fmla="*/ 0 w 163"/>
                  <a:gd name="T83" fmla="*/ 192 h 337"/>
                  <a:gd name="T84" fmla="*/ 0 w 163"/>
                  <a:gd name="T85" fmla="*/ 208 h 337"/>
                  <a:gd name="T86" fmla="*/ 0 w 163"/>
                  <a:gd name="T87" fmla="*/ 224 h 337"/>
                  <a:gd name="T88" fmla="*/ 18 w 163"/>
                  <a:gd name="T89" fmla="*/ 240 h 337"/>
                  <a:gd name="T90" fmla="*/ 0 w 163"/>
                  <a:gd name="T91" fmla="*/ 240 h 3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
                  <a:gd name="T139" fmla="*/ 0 h 337"/>
                  <a:gd name="T140" fmla="*/ 163 w 163"/>
                  <a:gd name="T141" fmla="*/ 337 h 3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 h="337">
                    <a:moveTo>
                      <a:pt x="0" y="240"/>
                    </a:moveTo>
                    <a:lnTo>
                      <a:pt x="36" y="240"/>
                    </a:lnTo>
                    <a:lnTo>
                      <a:pt x="54" y="256"/>
                    </a:lnTo>
                    <a:lnTo>
                      <a:pt x="54" y="272"/>
                    </a:lnTo>
                    <a:lnTo>
                      <a:pt x="54" y="288"/>
                    </a:lnTo>
                    <a:lnTo>
                      <a:pt x="54" y="304"/>
                    </a:lnTo>
                    <a:lnTo>
                      <a:pt x="54" y="320"/>
                    </a:lnTo>
                    <a:lnTo>
                      <a:pt x="72" y="336"/>
                    </a:lnTo>
                    <a:lnTo>
                      <a:pt x="90" y="336"/>
                    </a:lnTo>
                    <a:lnTo>
                      <a:pt x="108" y="336"/>
                    </a:lnTo>
                    <a:lnTo>
                      <a:pt x="126" y="320"/>
                    </a:lnTo>
                    <a:lnTo>
                      <a:pt x="144" y="304"/>
                    </a:lnTo>
                    <a:lnTo>
                      <a:pt x="144" y="288"/>
                    </a:lnTo>
                    <a:lnTo>
                      <a:pt x="162" y="272"/>
                    </a:lnTo>
                    <a:lnTo>
                      <a:pt x="144" y="256"/>
                    </a:lnTo>
                    <a:lnTo>
                      <a:pt x="144" y="240"/>
                    </a:lnTo>
                    <a:lnTo>
                      <a:pt x="126" y="224"/>
                    </a:lnTo>
                    <a:lnTo>
                      <a:pt x="108" y="192"/>
                    </a:lnTo>
                    <a:lnTo>
                      <a:pt x="108" y="176"/>
                    </a:lnTo>
                    <a:lnTo>
                      <a:pt x="108" y="160"/>
                    </a:lnTo>
                    <a:lnTo>
                      <a:pt x="108" y="144"/>
                    </a:lnTo>
                    <a:lnTo>
                      <a:pt x="108" y="128"/>
                    </a:lnTo>
                    <a:lnTo>
                      <a:pt x="108" y="112"/>
                    </a:lnTo>
                    <a:lnTo>
                      <a:pt x="108" y="96"/>
                    </a:lnTo>
                    <a:lnTo>
                      <a:pt x="108" y="80"/>
                    </a:lnTo>
                    <a:lnTo>
                      <a:pt x="108" y="64"/>
                    </a:lnTo>
                    <a:lnTo>
                      <a:pt x="108" y="48"/>
                    </a:lnTo>
                    <a:lnTo>
                      <a:pt x="90" y="32"/>
                    </a:lnTo>
                    <a:lnTo>
                      <a:pt x="72" y="32"/>
                    </a:lnTo>
                    <a:lnTo>
                      <a:pt x="54" y="16"/>
                    </a:lnTo>
                    <a:lnTo>
                      <a:pt x="54" y="0"/>
                    </a:lnTo>
                    <a:lnTo>
                      <a:pt x="18" y="0"/>
                    </a:lnTo>
                    <a:lnTo>
                      <a:pt x="18" y="16"/>
                    </a:lnTo>
                    <a:lnTo>
                      <a:pt x="0" y="48"/>
                    </a:lnTo>
                    <a:lnTo>
                      <a:pt x="0" y="64"/>
                    </a:lnTo>
                    <a:lnTo>
                      <a:pt x="18" y="96"/>
                    </a:lnTo>
                    <a:lnTo>
                      <a:pt x="18" y="112"/>
                    </a:lnTo>
                    <a:lnTo>
                      <a:pt x="36" y="128"/>
                    </a:lnTo>
                    <a:lnTo>
                      <a:pt x="18" y="144"/>
                    </a:lnTo>
                    <a:lnTo>
                      <a:pt x="18" y="160"/>
                    </a:lnTo>
                    <a:lnTo>
                      <a:pt x="0" y="176"/>
                    </a:lnTo>
                    <a:lnTo>
                      <a:pt x="0" y="192"/>
                    </a:lnTo>
                    <a:lnTo>
                      <a:pt x="0" y="208"/>
                    </a:lnTo>
                    <a:lnTo>
                      <a:pt x="0" y="224"/>
                    </a:lnTo>
                    <a:lnTo>
                      <a:pt x="18" y="240"/>
                    </a:lnTo>
                    <a:lnTo>
                      <a:pt x="0" y="24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94" name="Freeform 68">
                <a:extLst>
                  <a:ext uri="{FF2B5EF4-FFF2-40B4-BE49-F238E27FC236}">
                    <a16:creationId xmlns:a16="http://schemas.microsoft.com/office/drawing/2014/main" id="{4B9C5D80-CED0-4D57-B922-7FD1E623362B}"/>
                  </a:ext>
                </a:extLst>
              </p:cNvPr>
              <p:cNvSpPr>
                <a:spLocks/>
              </p:cNvSpPr>
              <p:nvPr/>
            </p:nvSpPr>
            <p:spPr bwMode="auto">
              <a:xfrm>
                <a:off x="4149" y="2632"/>
                <a:ext cx="163" cy="337"/>
              </a:xfrm>
              <a:custGeom>
                <a:avLst/>
                <a:gdLst>
                  <a:gd name="T0" fmla="*/ 0 w 163"/>
                  <a:gd name="T1" fmla="*/ 240 h 337"/>
                  <a:gd name="T2" fmla="*/ 36 w 163"/>
                  <a:gd name="T3" fmla="*/ 240 h 337"/>
                  <a:gd name="T4" fmla="*/ 54 w 163"/>
                  <a:gd name="T5" fmla="*/ 256 h 337"/>
                  <a:gd name="T6" fmla="*/ 54 w 163"/>
                  <a:gd name="T7" fmla="*/ 272 h 337"/>
                  <a:gd name="T8" fmla="*/ 54 w 163"/>
                  <a:gd name="T9" fmla="*/ 288 h 337"/>
                  <a:gd name="T10" fmla="*/ 54 w 163"/>
                  <a:gd name="T11" fmla="*/ 304 h 337"/>
                  <a:gd name="T12" fmla="*/ 54 w 163"/>
                  <a:gd name="T13" fmla="*/ 320 h 337"/>
                  <a:gd name="T14" fmla="*/ 72 w 163"/>
                  <a:gd name="T15" fmla="*/ 336 h 337"/>
                  <a:gd name="T16" fmla="*/ 90 w 163"/>
                  <a:gd name="T17" fmla="*/ 336 h 337"/>
                  <a:gd name="T18" fmla="*/ 108 w 163"/>
                  <a:gd name="T19" fmla="*/ 336 h 337"/>
                  <a:gd name="T20" fmla="*/ 126 w 163"/>
                  <a:gd name="T21" fmla="*/ 320 h 337"/>
                  <a:gd name="T22" fmla="*/ 144 w 163"/>
                  <a:gd name="T23" fmla="*/ 304 h 337"/>
                  <a:gd name="T24" fmla="*/ 144 w 163"/>
                  <a:gd name="T25" fmla="*/ 288 h 337"/>
                  <a:gd name="T26" fmla="*/ 162 w 163"/>
                  <a:gd name="T27" fmla="*/ 272 h 337"/>
                  <a:gd name="T28" fmla="*/ 144 w 163"/>
                  <a:gd name="T29" fmla="*/ 256 h 337"/>
                  <a:gd name="T30" fmla="*/ 144 w 163"/>
                  <a:gd name="T31" fmla="*/ 240 h 337"/>
                  <a:gd name="T32" fmla="*/ 126 w 163"/>
                  <a:gd name="T33" fmla="*/ 224 h 337"/>
                  <a:gd name="T34" fmla="*/ 108 w 163"/>
                  <a:gd name="T35" fmla="*/ 192 h 337"/>
                  <a:gd name="T36" fmla="*/ 108 w 163"/>
                  <a:gd name="T37" fmla="*/ 176 h 337"/>
                  <a:gd name="T38" fmla="*/ 108 w 163"/>
                  <a:gd name="T39" fmla="*/ 160 h 337"/>
                  <a:gd name="T40" fmla="*/ 108 w 163"/>
                  <a:gd name="T41" fmla="*/ 144 h 337"/>
                  <a:gd name="T42" fmla="*/ 108 w 163"/>
                  <a:gd name="T43" fmla="*/ 128 h 337"/>
                  <a:gd name="T44" fmla="*/ 108 w 163"/>
                  <a:gd name="T45" fmla="*/ 112 h 337"/>
                  <a:gd name="T46" fmla="*/ 108 w 163"/>
                  <a:gd name="T47" fmla="*/ 96 h 337"/>
                  <a:gd name="T48" fmla="*/ 108 w 163"/>
                  <a:gd name="T49" fmla="*/ 80 h 337"/>
                  <a:gd name="T50" fmla="*/ 108 w 163"/>
                  <a:gd name="T51" fmla="*/ 64 h 337"/>
                  <a:gd name="T52" fmla="*/ 108 w 163"/>
                  <a:gd name="T53" fmla="*/ 48 h 337"/>
                  <a:gd name="T54" fmla="*/ 90 w 163"/>
                  <a:gd name="T55" fmla="*/ 32 h 337"/>
                  <a:gd name="T56" fmla="*/ 72 w 163"/>
                  <a:gd name="T57" fmla="*/ 32 h 337"/>
                  <a:gd name="T58" fmla="*/ 54 w 163"/>
                  <a:gd name="T59" fmla="*/ 16 h 337"/>
                  <a:gd name="T60" fmla="*/ 54 w 163"/>
                  <a:gd name="T61" fmla="*/ 0 h 337"/>
                  <a:gd name="T62" fmla="*/ 18 w 163"/>
                  <a:gd name="T63" fmla="*/ 0 h 337"/>
                  <a:gd name="T64" fmla="*/ 18 w 163"/>
                  <a:gd name="T65" fmla="*/ 16 h 337"/>
                  <a:gd name="T66" fmla="*/ 0 w 163"/>
                  <a:gd name="T67" fmla="*/ 48 h 337"/>
                  <a:gd name="T68" fmla="*/ 0 w 163"/>
                  <a:gd name="T69" fmla="*/ 64 h 337"/>
                  <a:gd name="T70" fmla="*/ 18 w 163"/>
                  <a:gd name="T71" fmla="*/ 96 h 337"/>
                  <a:gd name="T72" fmla="*/ 18 w 163"/>
                  <a:gd name="T73" fmla="*/ 112 h 337"/>
                  <a:gd name="T74" fmla="*/ 36 w 163"/>
                  <a:gd name="T75" fmla="*/ 128 h 337"/>
                  <a:gd name="T76" fmla="*/ 18 w 163"/>
                  <a:gd name="T77" fmla="*/ 144 h 337"/>
                  <a:gd name="T78" fmla="*/ 18 w 163"/>
                  <a:gd name="T79" fmla="*/ 160 h 337"/>
                  <a:gd name="T80" fmla="*/ 0 w 163"/>
                  <a:gd name="T81" fmla="*/ 176 h 337"/>
                  <a:gd name="T82" fmla="*/ 0 w 163"/>
                  <a:gd name="T83" fmla="*/ 192 h 337"/>
                  <a:gd name="T84" fmla="*/ 0 w 163"/>
                  <a:gd name="T85" fmla="*/ 208 h 337"/>
                  <a:gd name="T86" fmla="*/ 0 w 163"/>
                  <a:gd name="T87" fmla="*/ 224 h 337"/>
                  <a:gd name="T88" fmla="*/ 18 w 163"/>
                  <a:gd name="T89" fmla="*/ 240 h 337"/>
                  <a:gd name="T90" fmla="*/ 0 w 163"/>
                  <a:gd name="T91" fmla="*/ 240 h 3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
                  <a:gd name="T139" fmla="*/ 0 h 337"/>
                  <a:gd name="T140" fmla="*/ 163 w 163"/>
                  <a:gd name="T141" fmla="*/ 337 h 3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 h="337">
                    <a:moveTo>
                      <a:pt x="0" y="240"/>
                    </a:moveTo>
                    <a:lnTo>
                      <a:pt x="36" y="240"/>
                    </a:lnTo>
                    <a:lnTo>
                      <a:pt x="54" y="256"/>
                    </a:lnTo>
                    <a:lnTo>
                      <a:pt x="54" y="272"/>
                    </a:lnTo>
                    <a:lnTo>
                      <a:pt x="54" y="288"/>
                    </a:lnTo>
                    <a:lnTo>
                      <a:pt x="54" y="304"/>
                    </a:lnTo>
                    <a:lnTo>
                      <a:pt x="54" y="320"/>
                    </a:lnTo>
                    <a:lnTo>
                      <a:pt x="72" y="336"/>
                    </a:lnTo>
                    <a:lnTo>
                      <a:pt x="90" y="336"/>
                    </a:lnTo>
                    <a:lnTo>
                      <a:pt x="108" y="336"/>
                    </a:lnTo>
                    <a:lnTo>
                      <a:pt x="126" y="320"/>
                    </a:lnTo>
                    <a:lnTo>
                      <a:pt x="144" y="304"/>
                    </a:lnTo>
                    <a:lnTo>
                      <a:pt x="144" y="288"/>
                    </a:lnTo>
                    <a:lnTo>
                      <a:pt x="162" y="272"/>
                    </a:lnTo>
                    <a:lnTo>
                      <a:pt x="144" y="256"/>
                    </a:lnTo>
                    <a:lnTo>
                      <a:pt x="144" y="240"/>
                    </a:lnTo>
                    <a:lnTo>
                      <a:pt x="126" y="224"/>
                    </a:lnTo>
                    <a:lnTo>
                      <a:pt x="108" y="192"/>
                    </a:lnTo>
                    <a:lnTo>
                      <a:pt x="108" y="176"/>
                    </a:lnTo>
                    <a:lnTo>
                      <a:pt x="108" y="160"/>
                    </a:lnTo>
                    <a:lnTo>
                      <a:pt x="108" y="144"/>
                    </a:lnTo>
                    <a:lnTo>
                      <a:pt x="108" y="128"/>
                    </a:lnTo>
                    <a:lnTo>
                      <a:pt x="108" y="112"/>
                    </a:lnTo>
                    <a:lnTo>
                      <a:pt x="108" y="96"/>
                    </a:lnTo>
                    <a:lnTo>
                      <a:pt x="108" y="80"/>
                    </a:lnTo>
                    <a:lnTo>
                      <a:pt x="108" y="64"/>
                    </a:lnTo>
                    <a:lnTo>
                      <a:pt x="108" y="48"/>
                    </a:lnTo>
                    <a:lnTo>
                      <a:pt x="90" y="32"/>
                    </a:lnTo>
                    <a:lnTo>
                      <a:pt x="72" y="32"/>
                    </a:lnTo>
                    <a:lnTo>
                      <a:pt x="54" y="16"/>
                    </a:lnTo>
                    <a:lnTo>
                      <a:pt x="54" y="0"/>
                    </a:lnTo>
                    <a:lnTo>
                      <a:pt x="18" y="0"/>
                    </a:lnTo>
                    <a:lnTo>
                      <a:pt x="18" y="16"/>
                    </a:lnTo>
                    <a:lnTo>
                      <a:pt x="0" y="48"/>
                    </a:lnTo>
                    <a:lnTo>
                      <a:pt x="0" y="64"/>
                    </a:lnTo>
                    <a:lnTo>
                      <a:pt x="18" y="96"/>
                    </a:lnTo>
                    <a:lnTo>
                      <a:pt x="18" y="112"/>
                    </a:lnTo>
                    <a:lnTo>
                      <a:pt x="36" y="128"/>
                    </a:lnTo>
                    <a:lnTo>
                      <a:pt x="18" y="144"/>
                    </a:lnTo>
                    <a:lnTo>
                      <a:pt x="18" y="160"/>
                    </a:lnTo>
                    <a:lnTo>
                      <a:pt x="0" y="176"/>
                    </a:lnTo>
                    <a:lnTo>
                      <a:pt x="0" y="192"/>
                    </a:lnTo>
                    <a:lnTo>
                      <a:pt x="0" y="208"/>
                    </a:lnTo>
                    <a:lnTo>
                      <a:pt x="0" y="224"/>
                    </a:lnTo>
                    <a:lnTo>
                      <a:pt x="18" y="240"/>
                    </a:lnTo>
                    <a:lnTo>
                      <a:pt x="0" y="24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7" name="Group 69">
              <a:extLst>
                <a:ext uri="{FF2B5EF4-FFF2-40B4-BE49-F238E27FC236}">
                  <a16:creationId xmlns:a16="http://schemas.microsoft.com/office/drawing/2014/main" id="{2D12FDDD-D719-477C-84AF-3690E129891B}"/>
                </a:ext>
              </a:extLst>
            </p:cNvPr>
            <p:cNvGrpSpPr>
              <a:grpSpLocks/>
            </p:cNvGrpSpPr>
            <p:nvPr/>
          </p:nvGrpSpPr>
          <p:grpSpPr bwMode="auto">
            <a:xfrm>
              <a:off x="3495028" y="4446733"/>
              <a:ext cx="910702" cy="772455"/>
              <a:chOff x="3537" y="2584"/>
              <a:chExt cx="649" cy="529"/>
            </a:xfrm>
            <a:solidFill>
              <a:sysClr val="window" lastClr="FFFFFF">
                <a:lumMod val="95000"/>
              </a:sysClr>
            </a:solidFill>
          </p:grpSpPr>
          <p:sp>
            <p:nvSpPr>
              <p:cNvPr id="91" name="Freeform 70">
                <a:extLst>
                  <a:ext uri="{FF2B5EF4-FFF2-40B4-BE49-F238E27FC236}">
                    <a16:creationId xmlns:a16="http://schemas.microsoft.com/office/drawing/2014/main" id="{0880AFFB-4EEC-43FE-9C17-3AB0B614A751}"/>
                  </a:ext>
                </a:extLst>
              </p:cNvPr>
              <p:cNvSpPr>
                <a:spLocks/>
              </p:cNvSpPr>
              <p:nvPr/>
            </p:nvSpPr>
            <p:spPr bwMode="auto">
              <a:xfrm>
                <a:off x="3537" y="2584"/>
                <a:ext cx="649" cy="529"/>
              </a:xfrm>
              <a:custGeom>
                <a:avLst/>
                <a:gdLst>
                  <a:gd name="T0" fmla="*/ 126 w 649"/>
                  <a:gd name="T1" fmla="*/ 160 h 529"/>
                  <a:gd name="T2" fmla="*/ 180 w 649"/>
                  <a:gd name="T3" fmla="*/ 160 h 529"/>
                  <a:gd name="T4" fmla="*/ 234 w 649"/>
                  <a:gd name="T5" fmla="*/ 176 h 529"/>
                  <a:gd name="T6" fmla="*/ 288 w 649"/>
                  <a:gd name="T7" fmla="*/ 176 h 529"/>
                  <a:gd name="T8" fmla="*/ 324 w 649"/>
                  <a:gd name="T9" fmla="*/ 176 h 529"/>
                  <a:gd name="T10" fmla="*/ 360 w 649"/>
                  <a:gd name="T11" fmla="*/ 192 h 529"/>
                  <a:gd name="T12" fmla="*/ 396 w 649"/>
                  <a:gd name="T13" fmla="*/ 224 h 529"/>
                  <a:gd name="T14" fmla="*/ 432 w 649"/>
                  <a:gd name="T15" fmla="*/ 256 h 529"/>
                  <a:gd name="T16" fmla="*/ 468 w 649"/>
                  <a:gd name="T17" fmla="*/ 256 h 529"/>
                  <a:gd name="T18" fmla="*/ 468 w 649"/>
                  <a:gd name="T19" fmla="*/ 224 h 529"/>
                  <a:gd name="T20" fmla="*/ 432 w 649"/>
                  <a:gd name="T21" fmla="*/ 224 h 529"/>
                  <a:gd name="T22" fmla="*/ 396 w 649"/>
                  <a:gd name="T23" fmla="*/ 192 h 529"/>
                  <a:gd name="T24" fmla="*/ 396 w 649"/>
                  <a:gd name="T25" fmla="*/ 160 h 529"/>
                  <a:gd name="T26" fmla="*/ 396 w 649"/>
                  <a:gd name="T27" fmla="*/ 128 h 529"/>
                  <a:gd name="T28" fmla="*/ 378 w 649"/>
                  <a:gd name="T29" fmla="*/ 96 h 529"/>
                  <a:gd name="T30" fmla="*/ 342 w 649"/>
                  <a:gd name="T31" fmla="*/ 80 h 529"/>
                  <a:gd name="T32" fmla="*/ 360 w 649"/>
                  <a:gd name="T33" fmla="*/ 48 h 529"/>
                  <a:gd name="T34" fmla="*/ 378 w 649"/>
                  <a:gd name="T35" fmla="*/ 16 h 529"/>
                  <a:gd name="T36" fmla="*/ 414 w 649"/>
                  <a:gd name="T37" fmla="*/ 0 h 529"/>
                  <a:gd name="T38" fmla="*/ 450 w 649"/>
                  <a:gd name="T39" fmla="*/ 0 h 529"/>
                  <a:gd name="T40" fmla="*/ 486 w 649"/>
                  <a:gd name="T41" fmla="*/ 0 h 529"/>
                  <a:gd name="T42" fmla="*/ 522 w 649"/>
                  <a:gd name="T43" fmla="*/ 32 h 529"/>
                  <a:gd name="T44" fmla="*/ 558 w 649"/>
                  <a:gd name="T45" fmla="*/ 48 h 529"/>
                  <a:gd name="T46" fmla="*/ 612 w 649"/>
                  <a:gd name="T47" fmla="*/ 48 h 529"/>
                  <a:gd name="T48" fmla="*/ 630 w 649"/>
                  <a:gd name="T49" fmla="*/ 64 h 529"/>
                  <a:gd name="T50" fmla="*/ 612 w 649"/>
                  <a:gd name="T51" fmla="*/ 112 h 529"/>
                  <a:gd name="T52" fmla="*/ 630 w 649"/>
                  <a:gd name="T53" fmla="*/ 160 h 529"/>
                  <a:gd name="T54" fmla="*/ 630 w 649"/>
                  <a:gd name="T55" fmla="*/ 192 h 529"/>
                  <a:gd name="T56" fmla="*/ 612 w 649"/>
                  <a:gd name="T57" fmla="*/ 224 h 529"/>
                  <a:gd name="T58" fmla="*/ 612 w 649"/>
                  <a:gd name="T59" fmla="*/ 256 h 529"/>
                  <a:gd name="T60" fmla="*/ 630 w 649"/>
                  <a:gd name="T61" fmla="*/ 288 h 529"/>
                  <a:gd name="T62" fmla="*/ 594 w 649"/>
                  <a:gd name="T63" fmla="*/ 288 h 529"/>
                  <a:gd name="T64" fmla="*/ 558 w 649"/>
                  <a:gd name="T65" fmla="*/ 288 h 529"/>
                  <a:gd name="T66" fmla="*/ 540 w 649"/>
                  <a:gd name="T67" fmla="*/ 320 h 529"/>
                  <a:gd name="T68" fmla="*/ 540 w 649"/>
                  <a:gd name="T69" fmla="*/ 352 h 529"/>
                  <a:gd name="T70" fmla="*/ 504 w 649"/>
                  <a:gd name="T71" fmla="*/ 352 h 529"/>
                  <a:gd name="T72" fmla="*/ 468 w 649"/>
                  <a:gd name="T73" fmla="*/ 368 h 529"/>
                  <a:gd name="T74" fmla="*/ 432 w 649"/>
                  <a:gd name="T75" fmla="*/ 384 h 529"/>
                  <a:gd name="T76" fmla="*/ 396 w 649"/>
                  <a:gd name="T77" fmla="*/ 432 h 529"/>
                  <a:gd name="T78" fmla="*/ 378 w 649"/>
                  <a:gd name="T79" fmla="*/ 464 h 529"/>
                  <a:gd name="T80" fmla="*/ 342 w 649"/>
                  <a:gd name="T81" fmla="*/ 464 h 529"/>
                  <a:gd name="T82" fmla="*/ 306 w 649"/>
                  <a:gd name="T83" fmla="*/ 512 h 529"/>
                  <a:gd name="T84" fmla="*/ 252 w 649"/>
                  <a:gd name="T85" fmla="*/ 512 h 529"/>
                  <a:gd name="T86" fmla="*/ 234 w 649"/>
                  <a:gd name="T87" fmla="*/ 512 h 529"/>
                  <a:gd name="T88" fmla="*/ 216 w 649"/>
                  <a:gd name="T89" fmla="*/ 496 h 529"/>
                  <a:gd name="T90" fmla="*/ 198 w 649"/>
                  <a:gd name="T91" fmla="*/ 480 h 529"/>
                  <a:gd name="T92" fmla="*/ 144 w 649"/>
                  <a:gd name="T93" fmla="*/ 480 h 529"/>
                  <a:gd name="T94" fmla="*/ 108 w 649"/>
                  <a:gd name="T95" fmla="*/ 496 h 529"/>
                  <a:gd name="T96" fmla="*/ 72 w 649"/>
                  <a:gd name="T97" fmla="*/ 480 h 529"/>
                  <a:gd name="T98" fmla="*/ 36 w 649"/>
                  <a:gd name="T99" fmla="*/ 448 h 529"/>
                  <a:gd name="T100" fmla="*/ 18 w 649"/>
                  <a:gd name="T101" fmla="*/ 416 h 529"/>
                  <a:gd name="T102" fmla="*/ 0 w 649"/>
                  <a:gd name="T103" fmla="*/ 368 h 529"/>
                  <a:gd name="T104" fmla="*/ 0 w 649"/>
                  <a:gd name="T105" fmla="*/ 272 h 529"/>
                  <a:gd name="T106" fmla="*/ 54 w 649"/>
                  <a:gd name="T107" fmla="*/ 272 h 529"/>
                  <a:gd name="T108" fmla="*/ 108 w 649"/>
                  <a:gd name="T109" fmla="*/ 272 h 529"/>
                  <a:gd name="T110" fmla="*/ 108 w 649"/>
                  <a:gd name="T111" fmla="*/ 224 h 5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9"/>
                  <a:gd name="T169" fmla="*/ 0 h 529"/>
                  <a:gd name="T170" fmla="*/ 649 w 649"/>
                  <a:gd name="T171" fmla="*/ 529 h 5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9" h="529">
                    <a:moveTo>
                      <a:pt x="108" y="176"/>
                    </a:moveTo>
                    <a:lnTo>
                      <a:pt x="126" y="160"/>
                    </a:lnTo>
                    <a:lnTo>
                      <a:pt x="144" y="160"/>
                    </a:lnTo>
                    <a:lnTo>
                      <a:pt x="180" y="160"/>
                    </a:lnTo>
                    <a:lnTo>
                      <a:pt x="198" y="160"/>
                    </a:lnTo>
                    <a:lnTo>
                      <a:pt x="234" y="176"/>
                    </a:lnTo>
                    <a:lnTo>
                      <a:pt x="252" y="176"/>
                    </a:lnTo>
                    <a:lnTo>
                      <a:pt x="288" y="176"/>
                    </a:lnTo>
                    <a:lnTo>
                      <a:pt x="306" y="160"/>
                    </a:lnTo>
                    <a:lnTo>
                      <a:pt x="324" y="176"/>
                    </a:lnTo>
                    <a:lnTo>
                      <a:pt x="342" y="176"/>
                    </a:lnTo>
                    <a:lnTo>
                      <a:pt x="360" y="192"/>
                    </a:lnTo>
                    <a:lnTo>
                      <a:pt x="360" y="208"/>
                    </a:lnTo>
                    <a:lnTo>
                      <a:pt x="396" y="224"/>
                    </a:lnTo>
                    <a:lnTo>
                      <a:pt x="414" y="256"/>
                    </a:lnTo>
                    <a:lnTo>
                      <a:pt x="432" y="256"/>
                    </a:lnTo>
                    <a:lnTo>
                      <a:pt x="450" y="256"/>
                    </a:lnTo>
                    <a:lnTo>
                      <a:pt x="468" y="256"/>
                    </a:lnTo>
                    <a:lnTo>
                      <a:pt x="468" y="240"/>
                    </a:lnTo>
                    <a:lnTo>
                      <a:pt x="468" y="224"/>
                    </a:lnTo>
                    <a:lnTo>
                      <a:pt x="450" y="224"/>
                    </a:lnTo>
                    <a:lnTo>
                      <a:pt x="432" y="224"/>
                    </a:lnTo>
                    <a:lnTo>
                      <a:pt x="414" y="208"/>
                    </a:lnTo>
                    <a:lnTo>
                      <a:pt x="396" y="192"/>
                    </a:lnTo>
                    <a:lnTo>
                      <a:pt x="414" y="176"/>
                    </a:lnTo>
                    <a:lnTo>
                      <a:pt x="396" y="160"/>
                    </a:lnTo>
                    <a:lnTo>
                      <a:pt x="396" y="144"/>
                    </a:lnTo>
                    <a:lnTo>
                      <a:pt x="396" y="128"/>
                    </a:lnTo>
                    <a:lnTo>
                      <a:pt x="396" y="96"/>
                    </a:lnTo>
                    <a:lnTo>
                      <a:pt x="378" y="96"/>
                    </a:lnTo>
                    <a:lnTo>
                      <a:pt x="360" y="80"/>
                    </a:lnTo>
                    <a:lnTo>
                      <a:pt x="342" y="80"/>
                    </a:lnTo>
                    <a:lnTo>
                      <a:pt x="342" y="64"/>
                    </a:lnTo>
                    <a:lnTo>
                      <a:pt x="360" y="48"/>
                    </a:lnTo>
                    <a:lnTo>
                      <a:pt x="378" y="32"/>
                    </a:lnTo>
                    <a:lnTo>
                      <a:pt x="378" y="16"/>
                    </a:lnTo>
                    <a:lnTo>
                      <a:pt x="396" y="0"/>
                    </a:lnTo>
                    <a:lnTo>
                      <a:pt x="414" y="0"/>
                    </a:lnTo>
                    <a:lnTo>
                      <a:pt x="432" y="0"/>
                    </a:lnTo>
                    <a:lnTo>
                      <a:pt x="450" y="0"/>
                    </a:lnTo>
                    <a:lnTo>
                      <a:pt x="468" y="0"/>
                    </a:lnTo>
                    <a:lnTo>
                      <a:pt x="486" y="0"/>
                    </a:lnTo>
                    <a:lnTo>
                      <a:pt x="504" y="16"/>
                    </a:lnTo>
                    <a:lnTo>
                      <a:pt x="522" y="32"/>
                    </a:lnTo>
                    <a:lnTo>
                      <a:pt x="540" y="32"/>
                    </a:lnTo>
                    <a:lnTo>
                      <a:pt x="558" y="48"/>
                    </a:lnTo>
                    <a:lnTo>
                      <a:pt x="576" y="48"/>
                    </a:lnTo>
                    <a:lnTo>
                      <a:pt x="612" y="48"/>
                    </a:lnTo>
                    <a:lnTo>
                      <a:pt x="630" y="48"/>
                    </a:lnTo>
                    <a:lnTo>
                      <a:pt x="630" y="64"/>
                    </a:lnTo>
                    <a:lnTo>
                      <a:pt x="612" y="96"/>
                    </a:lnTo>
                    <a:lnTo>
                      <a:pt x="612" y="112"/>
                    </a:lnTo>
                    <a:lnTo>
                      <a:pt x="630" y="144"/>
                    </a:lnTo>
                    <a:lnTo>
                      <a:pt x="630" y="160"/>
                    </a:lnTo>
                    <a:lnTo>
                      <a:pt x="648" y="176"/>
                    </a:lnTo>
                    <a:lnTo>
                      <a:pt x="630" y="192"/>
                    </a:lnTo>
                    <a:lnTo>
                      <a:pt x="630" y="208"/>
                    </a:lnTo>
                    <a:lnTo>
                      <a:pt x="612" y="224"/>
                    </a:lnTo>
                    <a:lnTo>
                      <a:pt x="612" y="240"/>
                    </a:lnTo>
                    <a:lnTo>
                      <a:pt x="612" y="256"/>
                    </a:lnTo>
                    <a:lnTo>
                      <a:pt x="612" y="272"/>
                    </a:lnTo>
                    <a:lnTo>
                      <a:pt x="630" y="288"/>
                    </a:lnTo>
                    <a:lnTo>
                      <a:pt x="612" y="288"/>
                    </a:lnTo>
                    <a:lnTo>
                      <a:pt x="594" y="288"/>
                    </a:lnTo>
                    <a:lnTo>
                      <a:pt x="576" y="288"/>
                    </a:lnTo>
                    <a:lnTo>
                      <a:pt x="558" y="288"/>
                    </a:lnTo>
                    <a:lnTo>
                      <a:pt x="540" y="304"/>
                    </a:lnTo>
                    <a:lnTo>
                      <a:pt x="540" y="320"/>
                    </a:lnTo>
                    <a:lnTo>
                      <a:pt x="540" y="336"/>
                    </a:lnTo>
                    <a:lnTo>
                      <a:pt x="540" y="352"/>
                    </a:lnTo>
                    <a:lnTo>
                      <a:pt x="522" y="352"/>
                    </a:lnTo>
                    <a:lnTo>
                      <a:pt x="504" y="352"/>
                    </a:lnTo>
                    <a:lnTo>
                      <a:pt x="486" y="368"/>
                    </a:lnTo>
                    <a:lnTo>
                      <a:pt x="468" y="368"/>
                    </a:lnTo>
                    <a:lnTo>
                      <a:pt x="450" y="384"/>
                    </a:lnTo>
                    <a:lnTo>
                      <a:pt x="432" y="384"/>
                    </a:lnTo>
                    <a:lnTo>
                      <a:pt x="414" y="416"/>
                    </a:lnTo>
                    <a:lnTo>
                      <a:pt x="396" y="432"/>
                    </a:lnTo>
                    <a:lnTo>
                      <a:pt x="396" y="448"/>
                    </a:lnTo>
                    <a:lnTo>
                      <a:pt x="378" y="464"/>
                    </a:lnTo>
                    <a:lnTo>
                      <a:pt x="360" y="464"/>
                    </a:lnTo>
                    <a:lnTo>
                      <a:pt x="342" y="464"/>
                    </a:lnTo>
                    <a:lnTo>
                      <a:pt x="324" y="512"/>
                    </a:lnTo>
                    <a:lnTo>
                      <a:pt x="306" y="512"/>
                    </a:lnTo>
                    <a:lnTo>
                      <a:pt x="270" y="512"/>
                    </a:lnTo>
                    <a:lnTo>
                      <a:pt x="252" y="512"/>
                    </a:lnTo>
                    <a:lnTo>
                      <a:pt x="234" y="528"/>
                    </a:lnTo>
                    <a:lnTo>
                      <a:pt x="234" y="512"/>
                    </a:lnTo>
                    <a:lnTo>
                      <a:pt x="234" y="496"/>
                    </a:lnTo>
                    <a:lnTo>
                      <a:pt x="216" y="496"/>
                    </a:lnTo>
                    <a:lnTo>
                      <a:pt x="216" y="480"/>
                    </a:lnTo>
                    <a:lnTo>
                      <a:pt x="198" y="480"/>
                    </a:lnTo>
                    <a:lnTo>
                      <a:pt x="180" y="480"/>
                    </a:lnTo>
                    <a:lnTo>
                      <a:pt x="144" y="480"/>
                    </a:lnTo>
                    <a:lnTo>
                      <a:pt x="126" y="480"/>
                    </a:lnTo>
                    <a:lnTo>
                      <a:pt x="108" y="496"/>
                    </a:lnTo>
                    <a:lnTo>
                      <a:pt x="90" y="480"/>
                    </a:lnTo>
                    <a:lnTo>
                      <a:pt x="72" y="480"/>
                    </a:lnTo>
                    <a:lnTo>
                      <a:pt x="54" y="464"/>
                    </a:lnTo>
                    <a:lnTo>
                      <a:pt x="36" y="448"/>
                    </a:lnTo>
                    <a:lnTo>
                      <a:pt x="18" y="432"/>
                    </a:lnTo>
                    <a:lnTo>
                      <a:pt x="18" y="416"/>
                    </a:lnTo>
                    <a:lnTo>
                      <a:pt x="18" y="384"/>
                    </a:lnTo>
                    <a:lnTo>
                      <a:pt x="0" y="368"/>
                    </a:lnTo>
                    <a:lnTo>
                      <a:pt x="0" y="320"/>
                    </a:lnTo>
                    <a:lnTo>
                      <a:pt x="0" y="272"/>
                    </a:lnTo>
                    <a:lnTo>
                      <a:pt x="36" y="288"/>
                    </a:lnTo>
                    <a:lnTo>
                      <a:pt x="54" y="272"/>
                    </a:lnTo>
                    <a:lnTo>
                      <a:pt x="90" y="272"/>
                    </a:lnTo>
                    <a:lnTo>
                      <a:pt x="108" y="272"/>
                    </a:lnTo>
                    <a:lnTo>
                      <a:pt x="108" y="240"/>
                    </a:lnTo>
                    <a:lnTo>
                      <a:pt x="108" y="224"/>
                    </a:lnTo>
                    <a:lnTo>
                      <a:pt x="108"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92" name="Freeform 71">
                <a:extLst>
                  <a:ext uri="{FF2B5EF4-FFF2-40B4-BE49-F238E27FC236}">
                    <a16:creationId xmlns:a16="http://schemas.microsoft.com/office/drawing/2014/main" id="{80B9D2ED-6EB4-45B6-BB08-7231B91690FD}"/>
                  </a:ext>
                </a:extLst>
              </p:cNvPr>
              <p:cNvSpPr>
                <a:spLocks/>
              </p:cNvSpPr>
              <p:nvPr/>
            </p:nvSpPr>
            <p:spPr bwMode="auto">
              <a:xfrm>
                <a:off x="3537" y="2584"/>
                <a:ext cx="649" cy="529"/>
              </a:xfrm>
              <a:custGeom>
                <a:avLst/>
                <a:gdLst>
                  <a:gd name="T0" fmla="*/ 126 w 649"/>
                  <a:gd name="T1" fmla="*/ 160 h 529"/>
                  <a:gd name="T2" fmla="*/ 180 w 649"/>
                  <a:gd name="T3" fmla="*/ 160 h 529"/>
                  <a:gd name="T4" fmla="*/ 234 w 649"/>
                  <a:gd name="T5" fmla="*/ 176 h 529"/>
                  <a:gd name="T6" fmla="*/ 288 w 649"/>
                  <a:gd name="T7" fmla="*/ 176 h 529"/>
                  <a:gd name="T8" fmla="*/ 324 w 649"/>
                  <a:gd name="T9" fmla="*/ 176 h 529"/>
                  <a:gd name="T10" fmla="*/ 360 w 649"/>
                  <a:gd name="T11" fmla="*/ 192 h 529"/>
                  <a:gd name="T12" fmla="*/ 396 w 649"/>
                  <a:gd name="T13" fmla="*/ 224 h 529"/>
                  <a:gd name="T14" fmla="*/ 432 w 649"/>
                  <a:gd name="T15" fmla="*/ 256 h 529"/>
                  <a:gd name="T16" fmla="*/ 468 w 649"/>
                  <a:gd name="T17" fmla="*/ 256 h 529"/>
                  <a:gd name="T18" fmla="*/ 468 w 649"/>
                  <a:gd name="T19" fmla="*/ 224 h 529"/>
                  <a:gd name="T20" fmla="*/ 432 w 649"/>
                  <a:gd name="T21" fmla="*/ 224 h 529"/>
                  <a:gd name="T22" fmla="*/ 396 w 649"/>
                  <a:gd name="T23" fmla="*/ 192 h 529"/>
                  <a:gd name="T24" fmla="*/ 396 w 649"/>
                  <a:gd name="T25" fmla="*/ 160 h 529"/>
                  <a:gd name="T26" fmla="*/ 396 w 649"/>
                  <a:gd name="T27" fmla="*/ 128 h 529"/>
                  <a:gd name="T28" fmla="*/ 378 w 649"/>
                  <a:gd name="T29" fmla="*/ 96 h 529"/>
                  <a:gd name="T30" fmla="*/ 342 w 649"/>
                  <a:gd name="T31" fmla="*/ 80 h 529"/>
                  <a:gd name="T32" fmla="*/ 360 w 649"/>
                  <a:gd name="T33" fmla="*/ 48 h 529"/>
                  <a:gd name="T34" fmla="*/ 378 w 649"/>
                  <a:gd name="T35" fmla="*/ 16 h 529"/>
                  <a:gd name="T36" fmla="*/ 414 w 649"/>
                  <a:gd name="T37" fmla="*/ 0 h 529"/>
                  <a:gd name="T38" fmla="*/ 450 w 649"/>
                  <a:gd name="T39" fmla="*/ 0 h 529"/>
                  <a:gd name="T40" fmla="*/ 486 w 649"/>
                  <a:gd name="T41" fmla="*/ 0 h 529"/>
                  <a:gd name="T42" fmla="*/ 522 w 649"/>
                  <a:gd name="T43" fmla="*/ 32 h 529"/>
                  <a:gd name="T44" fmla="*/ 558 w 649"/>
                  <a:gd name="T45" fmla="*/ 48 h 529"/>
                  <a:gd name="T46" fmla="*/ 612 w 649"/>
                  <a:gd name="T47" fmla="*/ 48 h 529"/>
                  <a:gd name="T48" fmla="*/ 630 w 649"/>
                  <a:gd name="T49" fmla="*/ 64 h 529"/>
                  <a:gd name="T50" fmla="*/ 612 w 649"/>
                  <a:gd name="T51" fmla="*/ 112 h 529"/>
                  <a:gd name="T52" fmla="*/ 630 w 649"/>
                  <a:gd name="T53" fmla="*/ 160 h 529"/>
                  <a:gd name="T54" fmla="*/ 630 w 649"/>
                  <a:gd name="T55" fmla="*/ 192 h 529"/>
                  <a:gd name="T56" fmla="*/ 612 w 649"/>
                  <a:gd name="T57" fmla="*/ 224 h 529"/>
                  <a:gd name="T58" fmla="*/ 612 w 649"/>
                  <a:gd name="T59" fmla="*/ 256 h 529"/>
                  <a:gd name="T60" fmla="*/ 630 w 649"/>
                  <a:gd name="T61" fmla="*/ 288 h 529"/>
                  <a:gd name="T62" fmla="*/ 594 w 649"/>
                  <a:gd name="T63" fmla="*/ 288 h 529"/>
                  <a:gd name="T64" fmla="*/ 558 w 649"/>
                  <a:gd name="T65" fmla="*/ 288 h 529"/>
                  <a:gd name="T66" fmla="*/ 540 w 649"/>
                  <a:gd name="T67" fmla="*/ 320 h 529"/>
                  <a:gd name="T68" fmla="*/ 540 w 649"/>
                  <a:gd name="T69" fmla="*/ 352 h 529"/>
                  <a:gd name="T70" fmla="*/ 504 w 649"/>
                  <a:gd name="T71" fmla="*/ 352 h 529"/>
                  <a:gd name="T72" fmla="*/ 468 w 649"/>
                  <a:gd name="T73" fmla="*/ 368 h 529"/>
                  <a:gd name="T74" fmla="*/ 432 w 649"/>
                  <a:gd name="T75" fmla="*/ 384 h 529"/>
                  <a:gd name="T76" fmla="*/ 396 w 649"/>
                  <a:gd name="T77" fmla="*/ 432 h 529"/>
                  <a:gd name="T78" fmla="*/ 378 w 649"/>
                  <a:gd name="T79" fmla="*/ 464 h 529"/>
                  <a:gd name="T80" fmla="*/ 342 w 649"/>
                  <a:gd name="T81" fmla="*/ 464 h 529"/>
                  <a:gd name="T82" fmla="*/ 306 w 649"/>
                  <a:gd name="T83" fmla="*/ 512 h 529"/>
                  <a:gd name="T84" fmla="*/ 252 w 649"/>
                  <a:gd name="T85" fmla="*/ 512 h 529"/>
                  <a:gd name="T86" fmla="*/ 234 w 649"/>
                  <a:gd name="T87" fmla="*/ 512 h 529"/>
                  <a:gd name="T88" fmla="*/ 216 w 649"/>
                  <a:gd name="T89" fmla="*/ 496 h 529"/>
                  <a:gd name="T90" fmla="*/ 198 w 649"/>
                  <a:gd name="T91" fmla="*/ 480 h 529"/>
                  <a:gd name="T92" fmla="*/ 144 w 649"/>
                  <a:gd name="T93" fmla="*/ 480 h 529"/>
                  <a:gd name="T94" fmla="*/ 108 w 649"/>
                  <a:gd name="T95" fmla="*/ 496 h 529"/>
                  <a:gd name="T96" fmla="*/ 72 w 649"/>
                  <a:gd name="T97" fmla="*/ 480 h 529"/>
                  <a:gd name="T98" fmla="*/ 36 w 649"/>
                  <a:gd name="T99" fmla="*/ 448 h 529"/>
                  <a:gd name="T100" fmla="*/ 18 w 649"/>
                  <a:gd name="T101" fmla="*/ 416 h 529"/>
                  <a:gd name="T102" fmla="*/ 0 w 649"/>
                  <a:gd name="T103" fmla="*/ 368 h 529"/>
                  <a:gd name="T104" fmla="*/ 0 w 649"/>
                  <a:gd name="T105" fmla="*/ 272 h 529"/>
                  <a:gd name="T106" fmla="*/ 54 w 649"/>
                  <a:gd name="T107" fmla="*/ 272 h 529"/>
                  <a:gd name="T108" fmla="*/ 108 w 649"/>
                  <a:gd name="T109" fmla="*/ 272 h 529"/>
                  <a:gd name="T110" fmla="*/ 108 w 649"/>
                  <a:gd name="T111" fmla="*/ 224 h 5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9"/>
                  <a:gd name="T169" fmla="*/ 0 h 529"/>
                  <a:gd name="T170" fmla="*/ 649 w 649"/>
                  <a:gd name="T171" fmla="*/ 529 h 5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9" h="529">
                    <a:moveTo>
                      <a:pt x="108" y="176"/>
                    </a:moveTo>
                    <a:lnTo>
                      <a:pt x="126" y="160"/>
                    </a:lnTo>
                    <a:lnTo>
                      <a:pt x="144" y="160"/>
                    </a:lnTo>
                    <a:lnTo>
                      <a:pt x="180" y="160"/>
                    </a:lnTo>
                    <a:lnTo>
                      <a:pt x="198" y="160"/>
                    </a:lnTo>
                    <a:lnTo>
                      <a:pt x="234" y="176"/>
                    </a:lnTo>
                    <a:lnTo>
                      <a:pt x="252" y="176"/>
                    </a:lnTo>
                    <a:lnTo>
                      <a:pt x="288" y="176"/>
                    </a:lnTo>
                    <a:lnTo>
                      <a:pt x="306" y="160"/>
                    </a:lnTo>
                    <a:lnTo>
                      <a:pt x="324" y="176"/>
                    </a:lnTo>
                    <a:lnTo>
                      <a:pt x="342" y="176"/>
                    </a:lnTo>
                    <a:lnTo>
                      <a:pt x="360" y="192"/>
                    </a:lnTo>
                    <a:lnTo>
                      <a:pt x="360" y="208"/>
                    </a:lnTo>
                    <a:lnTo>
                      <a:pt x="396" y="224"/>
                    </a:lnTo>
                    <a:lnTo>
                      <a:pt x="414" y="256"/>
                    </a:lnTo>
                    <a:lnTo>
                      <a:pt x="432" y="256"/>
                    </a:lnTo>
                    <a:lnTo>
                      <a:pt x="450" y="256"/>
                    </a:lnTo>
                    <a:lnTo>
                      <a:pt x="468" y="256"/>
                    </a:lnTo>
                    <a:lnTo>
                      <a:pt x="468" y="240"/>
                    </a:lnTo>
                    <a:lnTo>
                      <a:pt x="468" y="224"/>
                    </a:lnTo>
                    <a:lnTo>
                      <a:pt x="450" y="224"/>
                    </a:lnTo>
                    <a:lnTo>
                      <a:pt x="432" y="224"/>
                    </a:lnTo>
                    <a:lnTo>
                      <a:pt x="414" y="208"/>
                    </a:lnTo>
                    <a:lnTo>
                      <a:pt x="396" y="192"/>
                    </a:lnTo>
                    <a:lnTo>
                      <a:pt x="414" y="176"/>
                    </a:lnTo>
                    <a:lnTo>
                      <a:pt x="396" y="160"/>
                    </a:lnTo>
                    <a:lnTo>
                      <a:pt x="396" y="144"/>
                    </a:lnTo>
                    <a:lnTo>
                      <a:pt x="396" y="128"/>
                    </a:lnTo>
                    <a:lnTo>
                      <a:pt x="396" y="96"/>
                    </a:lnTo>
                    <a:lnTo>
                      <a:pt x="378" y="96"/>
                    </a:lnTo>
                    <a:lnTo>
                      <a:pt x="360" y="80"/>
                    </a:lnTo>
                    <a:lnTo>
                      <a:pt x="342" y="80"/>
                    </a:lnTo>
                    <a:lnTo>
                      <a:pt x="342" y="64"/>
                    </a:lnTo>
                    <a:lnTo>
                      <a:pt x="360" y="48"/>
                    </a:lnTo>
                    <a:lnTo>
                      <a:pt x="378" y="32"/>
                    </a:lnTo>
                    <a:lnTo>
                      <a:pt x="378" y="16"/>
                    </a:lnTo>
                    <a:lnTo>
                      <a:pt x="396" y="0"/>
                    </a:lnTo>
                    <a:lnTo>
                      <a:pt x="414" y="0"/>
                    </a:lnTo>
                    <a:lnTo>
                      <a:pt x="432" y="0"/>
                    </a:lnTo>
                    <a:lnTo>
                      <a:pt x="450" y="0"/>
                    </a:lnTo>
                    <a:lnTo>
                      <a:pt x="468" y="0"/>
                    </a:lnTo>
                    <a:lnTo>
                      <a:pt x="486" y="0"/>
                    </a:lnTo>
                    <a:lnTo>
                      <a:pt x="504" y="16"/>
                    </a:lnTo>
                    <a:lnTo>
                      <a:pt x="522" y="32"/>
                    </a:lnTo>
                    <a:lnTo>
                      <a:pt x="540" y="32"/>
                    </a:lnTo>
                    <a:lnTo>
                      <a:pt x="558" y="48"/>
                    </a:lnTo>
                    <a:lnTo>
                      <a:pt x="576" y="48"/>
                    </a:lnTo>
                    <a:lnTo>
                      <a:pt x="612" y="48"/>
                    </a:lnTo>
                    <a:lnTo>
                      <a:pt x="630" y="48"/>
                    </a:lnTo>
                    <a:lnTo>
                      <a:pt x="630" y="64"/>
                    </a:lnTo>
                    <a:lnTo>
                      <a:pt x="612" y="96"/>
                    </a:lnTo>
                    <a:lnTo>
                      <a:pt x="612" y="112"/>
                    </a:lnTo>
                    <a:lnTo>
                      <a:pt x="630" y="144"/>
                    </a:lnTo>
                    <a:lnTo>
                      <a:pt x="630" y="160"/>
                    </a:lnTo>
                    <a:lnTo>
                      <a:pt x="648" y="176"/>
                    </a:lnTo>
                    <a:lnTo>
                      <a:pt x="630" y="192"/>
                    </a:lnTo>
                    <a:lnTo>
                      <a:pt x="630" y="208"/>
                    </a:lnTo>
                    <a:lnTo>
                      <a:pt x="612" y="224"/>
                    </a:lnTo>
                    <a:lnTo>
                      <a:pt x="612" y="240"/>
                    </a:lnTo>
                    <a:lnTo>
                      <a:pt x="612" y="256"/>
                    </a:lnTo>
                    <a:lnTo>
                      <a:pt x="612" y="272"/>
                    </a:lnTo>
                    <a:lnTo>
                      <a:pt x="630" y="288"/>
                    </a:lnTo>
                    <a:lnTo>
                      <a:pt x="612" y="288"/>
                    </a:lnTo>
                    <a:lnTo>
                      <a:pt x="594" y="288"/>
                    </a:lnTo>
                    <a:lnTo>
                      <a:pt x="576" y="288"/>
                    </a:lnTo>
                    <a:lnTo>
                      <a:pt x="558" y="288"/>
                    </a:lnTo>
                    <a:lnTo>
                      <a:pt x="540" y="304"/>
                    </a:lnTo>
                    <a:lnTo>
                      <a:pt x="540" y="320"/>
                    </a:lnTo>
                    <a:lnTo>
                      <a:pt x="540" y="336"/>
                    </a:lnTo>
                    <a:lnTo>
                      <a:pt x="540" y="352"/>
                    </a:lnTo>
                    <a:lnTo>
                      <a:pt x="522" y="352"/>
                    </a:lnTo>
                    <a:lnTo>
                      <a:pt x="504" y="352"/>
                    </a:lnTo>
                    <a:lnTo>
                      <a:pt x="486" y="368"/>
                    </a:lnTo>
                    <a:lnTo>
                      <a:pt x="468" y="368"/>
                    </a:lnTo>
                    <a:lnTo>
                      <a:pt x="450" y="384"/>
                    </a:lnTo>
                    <a:lnTo>
                      <a:pt x="432" y="384"/>
                    </a:lnTo>
                    <a:lnTo>
                      <a:pt x="414" y="416"/>
                    </a:lnTo>
                    <a:lnTo>
                      <a:pt x="396" y="432"/>
                    </a:lnTo>
                    <a:lnTo>
                      <a:pt x="396" y="448"/>
                    </a:lnTo>
                    <a:lnTo>
                      <a:pt x="378" y="464"/>
                    </a:lnTo>
                    <a:lnTo>
                      <a:pt x="360" y="464"/>
                    </a:lnTo>
                    <a:lnTo>
                      <a:pt x="342" y="464"/>
                    </a:lnTo>
                    <a:lnTo>
                      <a:pt x="324" y="512"/>
                    </a:lnTo>
                    <a:lnTo>
                      <a:pt x="306" y="512"/>
                    </a:lnTo>
                    <a:lnTo>
                      <a:pt x="270" y="512"/>
                    </a:lnTo>
                    <a:lnTo>
                      <a:pt x="252" y="512"/>
                    </a:lnTo>
                    <a:lnTo>
                      <a:pt x="234" y="528"/>
                    </a:lnTo>
                    <a:lnTo>
                      <a:pt x="234" y="512"/>
                    </a:lnTo>
                    <a:lnTo>
                      <a:pt x="234" y="496"/>
                    </a:lnTo>
                    <a:lnTo>
                      <a:pt x="216" y="496"/>
                    </a:lnTo>
                    <a:lnTo>
                      <a:pt x="216" y="480"/>
                    </a:lnTo>
                    <a:lnTo>
                      <a:pt x="198" y="480"/>
                    </a:lnTo>
                    <a:lnTo>
                      <a:pt x="180" y="480"/>
                    </a:lnTo>
                    <a:lnTo>
                      <a:pt x="144" y="480"/>
                    </a:lnTo>
                    <a:lnTo>
                      <a:pt x="126" y="480"/>
                    </a:lnTo>
                    <a:lnTo>
                      <a:pt x="108" y="496"/>
                    </a:lnTo>
                    <a:lnTo>
                      <a:pt x="90" y="480"/>
                    </a:lnTo>
                    <a:lnTo>
                      <a:pt x="72" y="480"/>
                    </a:lnTo>
                    <a:lnTo>
                      <a:pt x="54" y="464"/>
                    </a:lnTo>
                    <a:lnTo>
                      <a:pt x="36" y="448"/>
                    </a:lnTo>
                    <a:lnTo>
                      <a:pt x="18" y="432"/>
                    </a:lnTo>
                    <a:lnTo>
                      <a:pt x="18" y="416"/>
                    </a:lnTo>
                    <a:lnTo>
                      <a:pt x="18" y="384"/>
                    </a:lnTo>
                    <a:lnTo>
                      <a:pt x="0" y="368"/>
                    </a:lnTo>
                    <a:lnTo>
                      <a:pt x="0" y="320"/>
                    </a:lnTo>
                    <a:lnTo>
                      <a:pt x="0" y="272"/>
                    </a:lnTo>
                    <a:lnTo>
                      <a:pt x="36" y="288"/>
                    </a:lnTo>
                    <a:lnTo>
                      <a:pt x="54" y="272"/>
                    </a:lnTo>
                    <a:lnTo>
                      <a:pt x="90" y="272"/>
                    </a:lnTo>
                    <a:lnTo>
                      <a:pt x="108" y="272"/>
                    </a:lnTo>
                    <a:lnTo>
                      <a:pt x="108" y="240"/>
                    </a:lnTo>
                    <a:lnTo>
                      <a:pt x="108" y="224"/>
                    </a:lnTo>
                    <a:lnTo>
                      <a:pt x="108"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8" name="Group 72">
              <a:extLst>
                <a:ext uri="{FF2B5EF4-FFF2-40B4-BE49-F238E27FC236}">
                  <a16:creationId xmlns:a16="http://schemas.microsoft.com/office/drawing/2014/main" id="{48A4A2B2-74D6-4226-9441-7B7B104E58A3}"/>
                </a:ext>
              </a:extLst>
            </p:cNvPr>
            <p:cNvGrpSpPr>
              <a:grpSpLocks/>
            </p:cNvGrpSpPr>
            <p:nvPr/>
          </p:nvGrpSpPr>
          <p:grpSpPr bwMode="auto">
            <a:xfrm>
              <a:off x="3823322" y="4960728"/>
              <a:ext cx="582409" cy="550502"/>
              <a:chOff x="3771" y="2936"/>
              <a:chExt cx="415" cy="377"/>
            </a:xfrm>
            <a:solidFill>
              <a:sysClr val="window" lastClr="FFFFFF">
                <a:lumMod val="95000"/>
              </a:sysClr>
            </a:solidFill>
          </p:grpSpPr>
          <p:sp>
            <p:nvSpPr>
              <p:cNvPr id="89" name="Freeform 73">
                <a:extLst>
                  <a:ext uri="{FF2B5EF4-FFF2-40B4-BE49-F238E27FC236}">
                    <a16:creationId xmlns:a16="http://schemas.microsoft.com/office/drawing/2014/main" id="{DA271451-0A6B-4B83-8F32-402CF1B50834}"/>
                  </a:ext>
                </a:extLst>
              </p:cNvPr>
              <p:cNvSpPr>
                <a:spLocks/>
              </p:cNvSpPr>
              <p:nvPr/>
            </p:nvSpPr>
            <p:spPr bwMode="auto">
              <a:xfrm>
                <a:off x="3771" y="2936"/>
                <a:ext cx="415" cy="377"/>
              </a:xfrm>
              <a:custGeom>
                <a:avLst/>
                <a:gdLst>
                  <a:gd name="T0" fmla="*/ 0 w 415"/>
                  <a:gd name="T1" fmla="*/ 176 h 377"/>
                  <a:gd name="T2" fmla="*/ 0 w 415"/>
                  <a:gd name="T3" fmla="*/ 176 h 377"/>
                  <a:gd name="T4" fmla="*/ 18 w 415"/>
                  <a:gd name="T5" fmla="*/ 160 h 377"/>
                  <a:gd name="T6" fmla="*/ 36 w 415"/>
                  <a:gd name="T7" fmla="*/ 160 h 377"/>
                  <a:gd name="T8" fmla="*/ 72 w 415"/>
                  <a:gd name="T9" fmla="*/ 160 h 377"/>
                  <a:gd name="T10" fmla="*/ 90 w 415"/>
                  <a:gd name="T11" fmla="*/ 160 h 377"/>
                  <a:gd name="T12" fmla="*/ 108 w 415"/>
                  <a:gd name="T13" fmla="*/ 112 h 377"/>
                  <a:gd name="T14" fmla="*/ 126 w 415"/>
                  <a:gd name="T15" fmla="*/ 112 h 377"/>
                  <a:gd name="T16" fmla="*/ 144 w 415"/>
                  <a:gd name="T17" fmla="*/ 112 h 377"/>
                  <a:gd name="T18" fmla="*/ 162 w 415"/>
                  <a:gd name="T19" fmla="*/ 96 h 377"/>
                  <a:gd name="T20" fmla="*/ 162 w 415"/>
                  <a:gd name="T21" fmla="*/ 80 h 377"/>
                  <a:gd name="T22" fmla="*/ 180 w 415"/>
                  <a:gd name="T23" fmla="*/ 64 h 377"/>
                  <a:gd name="T24" fmla="*/ 198 w 415"/>
                  <a:gd name="T25" fmla="*/ 32 h 377"/>
                  <a:gd name="T26" fmla="*/ 216 w 415"/>
                  <a:gd name="T27" fmla="*/ 32 h 377"/>
                  <a:gd name="T28" fmla="*/ 234 w 415"/>
                  <a:gd name="T29" fmla="*/ 16 h 377"/>
                  <a:gd name="T30" fmla="*/ 252 w 415"/>
                  <a:gd name="T31" fmla="*/ 16 h 377"/>
                  <a:gd name="T32" fmla="*/ 270 w 415"/>
                  <a:gd name="T33" fmla="*/ 0 h 377"/>
                  <a:gd name="T34" fmla="*/ 288 w 415"/>
                  <a:gd name="T35" fmla="*/ 0 h 377"/>
                  <a:gd name="T36" fmla="*/ 306 w 415"/>
                  <a:gd name="T37" fmla="*/ 0 h 377"/>
                  <a:gd name="T38" fmla="*/ 360 w 415"/>
                  <a:gd name="T39" fmla="*/ 32 h 377"/>
                  <a:gd name="T40" fmla="*/ 378 w 415"/>
                  <a:gd name="T41" fmla="*/ 48 h 377"/>
                  <a:gd name="T42" fmla="*/ 396 w 415"/>
                  <a:gd name="T43" fmla="*/ 64 h 377"/>
                  <a:gd name="T44" fmla="*/ 414 w 415"/>
                  <a:gd name="T45" fmla="*/ 80 h 377"/>
                  <a:gd name="T46" fmla="*/ 414 w 415"/>
                  <a:gd name="T47" fmla="*/ 96 h 377"/>
                  <a:gd name="T48" fmla="*/ 414 w 415"/>
                  <a:gd name="T49" fmla="*/ 112 h 377"/>
                  <a:gd name="T50" fmla="*/ 396 w 415"/>
                  <a:gd name="T51" fmla="*/ 128 h 377"/>
                  <a:gd name="T52" fmla="*/ 378 w 415"/>
                  <a:gd name="T53" fmla="*/ 144 h 377"/>
                  <a:gd name="T54" fmla="*/ 378 w 415"/>
                  <a:gd name="T55" fmla="*/ 160 h 377"/>
                  <a:gd name="T56" fmla="*/ 378 w 415"/>
                  <a:gd name="T57" fmla="*/ 192 h 377"/>
                  <a:gd name="T58" fmla="*/ 396 w 415"/>
                  <a:gd name="T59" fmla="*/ 208 h 377"/>
                  <a:gd name="T60" fmla="*/ 396 w 415"/>
                  <a:gd name="T61" fmla="*/ 224 h 377"/>
                  <a:gd name="T62" fmla="*/ 378 w 415"/>
                  <a:gd name="T63" fmla="*/ 240 h 377"/>
                  <a:gd name="T64" fmla="*/ 360 w 415"/>
                  <a:gd name="T65" fmla="*/ 272 h 377"/>
                  <a:gd name="T66" fmla="*/ 324 w 415"/>
                  <a:gd name="T67" fmla="*/ 312 h 377"/>
                  <a:gd name="T68" fmla="*/ 306 w 415"/>
                  <a:gd name="T69" fmla="*/ 328 h 377"/>
                  <a:gd name="T70" fmla="*/ 288 w 415"/>
                  <a:gd name="T71" fmla="*/ 344 h 377"/>
                  <a:gd name="T72" fmla="*/ 288 w 415"/>
                  <a:gd name="T73" fmla="*/ 376 h 377"/>
                  <a:gd name="T74" fmla="*/ 270 w 415"/>
                  <a:gd name="T75" fmla="*/ 376 h 377"/>
                  <a:gd name="T76" fmla="*/ 252 w 415"/>
                  <a:gd name="T77" fmla="*/ 376 h 377"/>
                  <a:gd name="T78" fmla="*/ 216 w 415"/>
                  <a:gd name="T79" fmla="*/ 376 h 377"/>
                  <a:gd name="T80" fmla="*/ 198 w 415"/>
                  <a:gd name="T81" fmla="*/ 376 h 377"/>
                  <a:gd name="T82" fmla="*/ 180 w 415"/>
                  <a:gd name="T83" fmla="*/ 376 h 377"/>
                  <a:gd name="T84" fmla="*/ 162 w 415"/>
                  <a:gd name="T85" fmla="*/ 360 h 377"/>
                  <a:gd name="T86" fmla="*/ 162 w 415"/>
                  <a:gd name="T87" fmla="*/ 344 h 377"/>
                  <a:gd name="T88" fmla="*/ 144 w 415"/>
                  <a:gd name="T89" fmla="*/ 328 h 377"/>
                  <a:gd name="T90" fmla="*/ 126 w 415"/>
                  <a:gd name="T91" fmla="*/ 328 h 377"/>
                  <a:gd name="T92" fmla="*/ 126 w 415"/>
                  <a:gd name="T93" fmla="*/ 312 h 377"/>
                  <a:gd name="T94" fmla="*/ 126 w 415"/>
                  <a:gd name="T95" fmla="*/ 296 h 377"/>
                  <a:gd name="T96" fmla="*/ 108 w 415"/>
                  <a:gd name="T97" fmla="*/ 272 h 377"/>
                  <a:gd name="T98" fmla="*/ 90 w 415"/>
                  <a:gd name="T99" fmla="*/ 272 h 377"/>
                  <a:gd name="T100" fmla="*/ 72 w 415"/>
                  <a:gd name="T101" fmla="*/ 272 h 377"/>
                  <a:gd name="T102" fmla="*/ 54 w 415"/>
                  <a:gd name="T103" fmla="*/ 272 h 377"/>
                  <a:gd name="T104" fmla="*/ 54 w 415"/>
                  <a:gd name="T105" fmla="*/ 256 h 377"/>
                  <a:gd name="T106" fmla="*/ 54 w 415"/>
                  <a:gd name="T107" fmla="*/ 240 h 377"/>
                  <a:gd name="T108" fmla="*/ 36 w 415"/>
                  <a:gd name="T109" fmla="*/ 224 h 377"/>
                  <a:gd name="T110" fmla="*/ 36 w 415"/>
                  <a:gd name="T111" fmla="*/ 208 h 377"/>
                  <a:gd name="T112" fmla="*/ 18 w 415"/>
                  <a:gd name="T113" fmla="*/ 208 h 377"/>
                  <a:gd name="T114" fmla="*/ 0 w 415"/>
                  <a:gd name="T115" fmla="*/ 192 h 377"/>
                  <a:gd name="T116" fmla="*/ 0 w 415"/>
                  <a:gd name="T117" fmla="*/ 176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5"/>
                  <a:gd name="T178" fmla="*/ 0 h 377"/>
                  <a:gd name="T179" fmla="*/ 415 w 415"/>
                  <a:gd name="T180" fmla="*/ 377 h 3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5" h="377">
                    <a:moveTo>
                      <a:pt x="0" y="176"/>
                    </a:moveTo>
                    <a:lnTo>
                      <a:pt x="0" y="176"/>
                    </a:lnTo>
                    <a:lnTo>
                      <a:pt x="18" y="160"/>
                    </a:lnTo>
                    <a:lnTo>
                      <a:pt x="36" y="160"/>
                    </a:lnTo>
                    <a:lnTo>
                      <a:pt x="72" y="160"/>
                    </a:lnTo>
                    <a:lnTo>
                      <a:pt x="90" y="160"/>
                    </a:lnTo>
                    <a:lnTo>
                      <a:pt x="108" y="112"/>
                    </a:lnTo>
                    <a:lnTo>
                      <a:pt x="126" y="112"/>
                    </a:lnTo>
                    <a:lnTo>
                      <a:pt x="144" y="112"/>
                    </a:lnTo>
                    <a:lnTo>
                      <a:pt x="162" y="96"/>
                    </a:lnTo>
                    <a:lnTo>
                      <a:pt x="162" y="80"/>
                    </a:lnTo>
                    <a:lnTo>
                      <a:pt x="180" y="64"/>
                    </a:lnTo>
                    <a:lnTo>
                      <a:pt x="198" y="32"/>
                    </a:lnTo>
                    <a:lnTo>
                      <a:pt x="216" y="32"/>
                    </a:lnTo>
                    <a:lnTo>
                      <a:pt x="234" y="16"/>
                    </a:lnTo>
                    <a:lnTo>
                      <a:pt x="252" y="16"/>
                    </a:lnTo>
                    <a:lnTo>
                      <a:pt x="270" y="0"/>
                    </a:lnTo>
                    <a:lnTo>
                      <a:pt x="288" y="0"/>
                    </a:lnTo>
                    <a:lnTo>
                      <a:pt x="306" y="0"/>
                    </a:lnTo>
                    <a:lnTo>
                      <a:pt x="360" y="32"/>
                    </a:lnTo>
                    <a:lnTo>
                      <a:pt x="378" y="48"/>
                    </a:lnTo>
                    <a:lnTo>
                      <a:pt x="396" y="64"/>
                    </a:lnTo>
                    <a:lnTo>
                      <a:pt x="414" y="80"/>
                    </a:lnTo>
                    <a:lnTo>
                      <a:pt x="414" y="96"/>
                    </a:lnTo>
                    <a:lnTo>
                      <a:pt x="414" y="112"/>
                    </a:lnTo>
                    <a:lnTo>
                      <a:pt x="396" y="128"/>
                    </a:lnTo>
                    <a:lnTo>
                      <a:pt x="378" y="144"/>
                    </a:lnTo>
                    <a:lnTo>
                      <a:pt x="378" y="160"/>
                    </a:lnTo>
                    <a:lnTo>
                      <a:pt x="378" y="192"/>
                    </a:lnTo>
                    <a:lnTo>
                      <a:pt x="396" y="208"/>
                    </a:lnTo>
                    <a:lnTo>
                      <a:pt x="396" y="224"/>
                    </a:lnTo>
                    <a:lnTo>
                      <a:pt x="378" y="240"/>
                    </a:lnTo>
                    <a:lnTo>
                      <a:pt x="360" y="272"/>
                    </a:lnTo>
                    <a:lnTo>
                      <a:pt x="324" y="312"/>
                    </a:lnTo>
                    <a:lnTo>
                      <a:pt x="306" y="328"/>
                    </a:lnTo>
                    <a:lnTo>
                      <a:pt x="288" y="344"/>
                    </a:lnTo>
                    <a:lnTo>
                      <a:pt x="288" y="376"/>
                    </a:lnTo>
                    <a:lnTo>
                      <a:pt x="270" y="376"/>
                    </a:lnTo>
                    <a:lnTo>
                      <a:pt x="252" y="376"/>
                    </a:lnTo>
                    <a:lnTo>
                      <a:pt x="216" y="376"/>
                    </a:lnTo>
                    <a:lnTo>
                      <a:pt x="198" y="376"/>
                    </a:lnTo>
                    <a:lnTo>
                      <a:pt x="180" y="376"/>
                    </a:lnTo>
                    <a:lnTo>
                      <a:pt x="162" y="360"/>
                    </a:lnTo>
                    <a:lnTo>
                      <a:pt x="162" y="344"/>
                    </a:lnTo>
                    <a:lnTo>
                      <a:pt x="144" y="328"/>
                    </a:lnTo>
                    <a:lnTo>
                      <a:pt x="126" y="328"/>
                    </a:lnTo>
                    <a:lnTo>
                      <a:pt x="126" y="312"/>
                    </a:lnTo>
                    <a:lnTo>
                      <a:pt x="126" y="296"/>
                    </a:lnTo>
                    <a:lnTo>
                      <a:pt x="108" y="272"/>
                    </a:lnTo>
                    <a:lnTo>
                      <a:pt x="90" y="272"/>
                    </a:lnTo>
                    <a:lnTo>
                      <a:pt x="72" y="272"/>
                    </a:lnTo>
                    <a:lnTo>
                      <a:pt x="54" y="272"/>
                    </a:lnTo>
                    <a:lnTo>
                      <a:pt x="54" y="256"/>
                    </a:lnTo>
                    <a:lnTo>
                      <a:pt x="54" y="240"/>
                    </a:lnTo>
                    <a:lnTo>
                      <a:pt x="36" y="224"/>
                    </a:lnTo>
                    <a:lnTo>
                      <a:pt x="36" y="208"/>
                    </a:lnTo>
                    <a:lnTo>
                      <a:pt x="18" y="208"/>
                    </a:lnTo>
                    <a:lnTo>
                      <a:pt x="0" y="192"/>
                    </a:lnTo>
                    <a:lnTo>
                      <a:pt x="0"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90" name="Freeform 74">
                <a:extLst>
                  <a:ext uri="{FF2B5EF4-FFF2-40B4-BE49-F238E27FC236}">
                    <a16:creationId xmlns:a16="http://schemas.microsoft.com/office/drawing/2014/main" id="{511270B3-1E6D-4C07-8098-F64A5EC136BF}"/>
                  </a:ext>
                </a:extLst>
              </p:cNvPr>
              <p:cNvSpPr>
                <a:spLocks/>
              </p:cNvSpPr>
              <p:nvPr/>
            </p:nvSpPr>
            <p:spPr bwMode="auto">
              <a:xfrm>
                <a:off x="3771" y="2936"/>
                <a:ext cx="415" cy="377"/>
              </a:xfrm>
              <a:custGeom>
                <a:avLst/>
                <a:gdLst>
                  <a:gd name="T0" fmla="*/ 0 w 415"/>
                  <a:gd name="T1" fmla="*/ 176 h 377"/>
                  <a:gd name="T2" fmla="*/ 0 w 415"/>
                  <a:gd name="T3" fmla="*/ 176 h 377"/>
                  <a:gd name="T4" fmla="*/ 18 w 415"/>
                  <a:gd name="T5" fmla="*/ 160 h 377"/>
                  <a:gd name="T6" fmla="*/ 36 w 415"/>
                  <a:gd name="T7" fmla="*/ 160 h 377"/>
                  <a:gd name="T8" fmla="*/ 72 w 415"/>
                  <a:gd name="T9" fmla="*/ 160 h 377"/>
                  <a:gd name="T10" fmla="*/ 90 w 415"/>
                  <a:gd name="T11" fmla="*/ 160 h 377"/>
                  <a:gd name="T12" fmla="*/ 108 w 415"/>
                  <a:gd name="T13" fmla="*/ 112 h 377"/>
                  <a:gd name="T14" fmla="*/ 126 w 415"/>
                  <a:gd name="T15" fmla="*/ 112 h 377"/>
                  <a:gd name="T16" fmla="*/ 144 w 415"/>
                  <a:gd name="T17" fmla="*/ 112 h 377"/>
                  <a:gd name="T18" fmla="*/ 162 w 415"/>
                  <a:gd name="T19" fmla="*/ 96 h 377"/>
                  <a:gd name="T20" fmla="*/ 162 w 415"/>
                  <a:gd name="T21" fmla="*/ 80 h 377"/>
                  <a:gd name="T22" fmla="*/ 180 w 415"/>
                  <a:gd name="T23" fmla="*/ 64 h 377"/>
                  <a:gd name="T24" fmla="*/ 198 w 415"/>
                  <a:gd name="T25" fmla="*/ 32 h 377"/>
                  <a:gd name="T26" fmla="*/ 216 w 415"/>
                  <a:gd name="T27" fmla="*/ 32 h 377"/>
                  <a:gd name="T28" fmla="*/ 234 w 415"/>
                  <a:gd name="T29" fmla="*/ 16 h 377"/>
                  <a:gd name="T30" fmla="*/ 252 w 415"/>
                  <a:gd name="T31" fmla="*/ 16 h 377"/>
                  <a:gd name="T32" fmla="*/ 270 w 415"/>
                  <a:gd name="T33" fmla="*/ 0 h 377"/>
                  <a:gd name="T34" fmla="*/ 288 w 415"/>
                  <a:gd name="T35" fmla="*/ 0 h 377"/>
                  <a:gd name="T36" fmla="*/ 306 w 415"/>
                  <a:gd name="T37" fmla="*/ 0 h 377"/>
                  <a:gd name="T38" fmla="*/ 360 w 415"/>
                  <a:gd name="T39" fmla="*/ 32 h 377"/>
                  <a:gd name="T40" fmla="*/ 378 w 415"/>
                  <a:gd name="T41" fmla="*/ 48 h 377"/>
                  <a:gd name="T42" fmla="*/ 396 w 415"/>
                  <a:gd name="T43" fmla="*/ 64 h 377"/>
                  <a:gd name="T44" fmla="*/ 414 w 415"/>
                  <a:gd name="T45" fmla="*/ 80 h 377"/>
                  <a:gd name="T46" fmla="*/ 414 w 415"/>
                  <a:gd name="T47" fmla="*/ 96 h 377"/>
                  <a:gd name="T48" fmla="*/ 414 w 415"/>
                  <a:gd name="T49" fmla="*/ 112 h 377"/>
                  <a:gd name="T50" fmla="*/ 396 w 415"/>
                  <a:gd name="T51" fmla="*/ 128 h 377"/>
                  <a:gd name="T52" fmla="*/ 378 w 415"/>
                  <a:gd name="T53" fmla="*/ 144 h 377"/>
                  <a:gd name="T54" fmla="*/ 378 w 415"/>
                  <a:gd name="T55" fmla="*/ 160 h 377"/>
                  <a:gd name="T56" fmla="*/ 378 w 415"/>
                  <a:gd name="T57" fmla="*/ 192 h 377"/>
                  <a:gd name="T58" fmla="*/ 396 w 415"/>
                  <a:gd name="T59" fmla="*/ 208 h 377"/>
                  <a:gd name="T60" fmla="*/ 396 w 415"/>
                  <a:gd name="T61" fmla="*/ 224 h 377"/>
                  <a:gd name="T62" fmla="*/ 378 w 415"/>
                  <a:gd name="T63" fmla="*/ 240 h 377"/>
                  <a:gd name="T64" fmla="*/ 360 w 415"/>
                  <a:gd name="T65" fmla="*/ 272 h 377"/>
                  <a:gd name="T66" fmla="*/ 324 w 415"/>
                  <a:gd name="T67" fmla="*/ 312 h 377"/>
                  <a:gd name="T68" fmla="*/ 306 w 415"/>
                  <a:gd name="T69" fmla="*/ 328 h 377"/>
                  <a:gd name="T70" fmla="*/ 288 w 415"/>
                  <a:gd name="T71" fmla="*/ 344 h 377"/>
                  <a:gd name="T72" fmla="*/ 288 w 415"/>
                  <a:gd name="T73" fmla="*/ 376 h 377"/>
                  <a:gd name="T74" fmla="*/ 270 w 415"/>
                  <a:gd name="T75" fmla="*/ 376 h 377"/>
                  <a:gd name="T76" fmla="*/ 252 w 415"/>
                  <a:gd name="T77" fmla="*/ 376 h 377"/>
                  <a:gd name="T78" fmla="*/ 216 w 415"/>
                  <a:gd name="T79" fmla="*/ 376 h 377"/>
                  <a:gd name="T80" fmla="*/ 198 w 415"/>
                  <a:gd name="T81" fmla="*/ 376 h 377"/>
                  <a:gd name="T82" fmla="*/ 180 w 415"/>
                  <a:gd name="T83" fmla="*/ 376 h 377"/>
                  <a:gd name="T84" fmla="*/ 162 w 415"/>
                  <a:gd name="T85" fmla="*/ 360 h 377"/>
                  <a:gd name="T86" fmla="*/ 162 w 415"/>
                  <a:gd name="T87" fmla="*/ 344 h 377"/>
                  <a:gd name="T88" fmla="*/ 144 w 415"/>
                  <a:gd name="T89" fmla="*/ 328 h 377"/>
                  <a:gd name="T90" fmla="*/ 126 w 415"/>
                  <a:gd name="T91" fmla="*/ 328 h 377"/>
                  <a:gd name="T92" fmla="*/ 126 w 415"/>
                  <a:gd name="T93" fmla="*/ 312 h 377"/>
                  <a:gd name="T94" fmla="*/ 126 w 415"/>
                  <a:gd name="T95" fmla="*/ 296 h 377"/>
                  <a:gd name="T96" fmla="*/ 108 w 415"/>
                  <a:gd name="T97" fmla="*/ 272 h 377"/>
                  <a:gd name="T98" fmla="*/ 90 w 415"/>
                  <a:gd name="T99" fmla="*/ 272 h 377"/>
                  <a:gd name="T100" fmla="*/ 72 w 415"/>
                  <a:gd name="T101" fmla="*/ 272 h 377"/>
                  <a:gd name="T102" fmla="*/ 54 w 415"/>
                  <a:gd name="T103" fmla="*/ 272 h 377"/>
                  <a:gd name="T104" fmla="*/ 54 w 415"/>
                  <a:gd name="T105" fmla="*/ 256 h 377"/>
                  <a:gd name="T106" fmla="*/ 54 w 415"/>
                  <a:gd name="T107" fmla="*/ 240 h 377"/>
                  <a:gd name="T108" fmla="*/ 36 w 415"/>
                  <a:gd name="T109" fmla="*/ 224 h 377"/>
                  <a:gd name="T110" fmla="*/ 36 w 415"/>
                  <a:gd name="T111" fmla="*/ 208 h 377"/>
                  <a:gd name="T112" fmla="*/ 18 w 415"/>
                  <a:gd name="T113" fmla="*/ 208 h 377"/>
                  <a:gd name="T114" fmla="*/ 0 w 415"/>
                  <a:gd name="T115" fmla="*/ 192 h 377"/>
                  <a:gd name="T116" fmla="*/ 0 w 415"/>
                  <a:gd name="T117" fmla="*/ 176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5"/>
                  <a:gd name="T178" fmla="*/ 0 h 377"/>
                  <a:gd name="T179" fmla="*/ 415 w 415"/>
                  <a:gd name="T180" fmla="*/ 377 h 3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5" h="377">
                    <a:moveTo>
                      <a:pt x="0" y="176"/>
                    </a:moveTo>
                    <a:lnTo>
                      <a:pt x="0" y="176"/>
                    </a:lnTo>
                    <a:lnTo>
                      <a:pt x="18" y="160"/>
                    </a:lnTo>
                    <a:lnTo>
                      <a:pt x="36" y="160"/>
                    </a:lnTo>
                    <a:lnTo>
                      <a:pt x="72" y="160"/>
                    </a:lnTo>
                    <a:lnTo>
                      <a:pt x="90" y="160"/>
                    </a:lnTo>
                    <a:lnTo>
                      <a:pt x="108" y="112"/>
                    </a:lnTo>
                    <a:lnTo>
                      <a:pt x="126" y="112"/>
                    </a:lnTo>
                    <a:lnTo>
                      <a:pt x="144" y="112"/>
                    </a:lnTo>
                    <a:lnTo>
                      <a:pt x="162" y="96"/>
                    </a:lnTo>
                    <a:lnTo>
                      <a:pt x="162" y="80"/>
                    </a:lnTo>
                    <a:lnTo>
                      <a:pt x="180" y="64"/>
                    </a:lnTo>
                    <a:lnTo>
                      <a:pt x="198" y="32"/>
                    </a:lnTo>
                    <a:lnTo>
                      <a:pt x="216" y="32"/>
                    </a:lnTo>
                    <a:lnTo>
                      <a:pt x="234" y="16"/>
                    </a:lnTo>
                    <a:lnTo>
                      <a:pt x="252" y="16"/>
                    </a:lnTo>
                    <a:lnTo>
                      <a:pt x="270" y="0"/>
                    </a:lnTo>
                    <a:lnTo>
                      <a:pt x="288" y="0"/>
                    </a:lnTo>
                    <a:lnTo>
                      <a:pt x="306" y="0"/>
                    </a:lnTo>
                    <a:lnTo>
                      <a:pt x="360" y="32"/>
                    </a:lnTo>
                    <a:lnTo>
                      <a:pt x="378" y="48"/>
                    </a:lnTo>
                    <a:lnTo>
                      <a:pt x="396" y="64"/>
                    </a:lnTo>
                    <a:lnTo>
                      <a:pt x="414" y="80"/>
                    </a:lnTo>
                    <a:lnTo>
                      <a:pt x="414" y="96"/>
                    </a:lnTo>
                    <a:lnTo>
                      <a:pt x="414" y="112"/>
                    </a:lnTo>
                    <a:lnTo>
                      <a:pt x="396" y="128"/>
                    </a:lnTo>
                    <a:lnTo>
                      <a:pt x="378" y="144"/>
                    </a:lnTo>
                    <a:lnTo>
                      <a:pt x="378" y="160"/>
                    </a:lnTo>
                    <a:lnTo>
                      <a:pt x="378" y="192"/>
                    </a:lnTo>
                    <a:lnTo>
                      <a:pt x="396" y="208"/>
                    </a:lnTo>
                    <a:lnTo>
                      <a:pt x="396" y="224"/>
                    </a:lnTo>
                    <a:lnTo>
                      <a:pt x="378" y="240"/>
                    </a:lnTo>
                    <a:lnTo>
                      <a:pt x="360" y="272"/>
                    </a:lnTo>
                    <a:lnTo>
                      <a:pt x="324" y="312"/>
                    </a:lnTo>
                    <a:lnTo>
                      <a:pt x="306" y="328"/>
                    </a:lnTo>
                    <a:lnTo>
                      <a:pt x="288" y="344"/>
                    </a:lnTo>
                    <a:lnTo>
                      <a:pt x="288" y="376"/>
                    </a:lnTo>
                    <a:lnTo>
                      <a:pt x="270" y="376"/>
                    </a:lnTo>
                    <a:lnTo>
                      <a:pt x="252" y="376"/>
                    </a:lnTo>
                    <a:lnTo>
                      <a:pt x="216" y="376"/>
                    </a:lnTo>
                    <a:lnTo>
                      <a:pt x="198" y="376"/>
                    </a:lnTo>
                    <a:lnTo>
                      <a:pt x="180" y="376"/>
                    </a:lnTo>
                    <a:lnTo>
                      <a:pt x="162" y="360"/>
                    </a:lnTo>
                    <a:lnTo>
                      <a:pt x="162" y="344"/>
                    </a:lnTo>
                    <a:lnTo>
                      <a:pt x="144" y="328"/>
                    </a:lnTo>
                    <a:lnTo>
                      <a:pt x="126" y="328"/>
                    </a:lnTo>
                    <a:lnTo>
                      <a:pt x="126" y="312"/>
                    </a:lnTo>
                    <a:lnTo>
                      <a:pt x="126" y="296"/>
                    </a:lnTo>
                    <a:lnTo>
                      <a:pt x="108" y="272"/>
                    </a:lnTo>
                    <a:lnTo>
                      <a:pt x="90" y="272"/>
                    </a:lnTo>
                    <a:lnTo>
                      <a:pt x="72" y="272"/>
                    </a:lnTo>
                    <a:lnTo>
                      <a:pt x="54" y="272"/>
                    </a:lnTo>
                    <a:lnTo>
                      <a:pt x="54" y="256"/>
                    </a:lnTo>
                    <a:lnTo>
                      <a:pt x="54" y="240"/>
                    </a:lnTo>
                    <a:lnTo>
                      <a:pt x="36" y="224"/>
                    </a:lnTo>
                    <a:lnTo>
                      <a:pt x="36" y="208"/>
                    </a:lnTo>
                    <a:lnTo>
                      <a:pt x="18" y="208"/>
                    </a:lnTo>
                    <a:lnTo>
                      <a:pt x="0" y="192"/>
                    </a:lnTo>
                    <a:lnTo>
                      <a:pt x="0" y="17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29" name="Group 75">
              <a:extLst>
                <a:ext uri="{FF2B5EF4-FFF2-40B4-BE49-F238E27FC236}">
                  <a16:creationId xmlns:a16="http://schemas.microsoft.com/office/drawing/2014/main" id="{A37863E0-22CB-4BCA-85C2-6CE227461049}"/>
                </a:ext>
              </a:extLst>
            </p:cNvPr>
            <p:cNvGrpSpPr>
              <a:grpSpLocks/>
            </p:cNvGrpSpPr>
            <p:nvPr/>
          </p:nvGrpSpPr>
          <p:grpSpPr bwMode="auto">
            <a:xfrm>
              <a:off x="4227377" y="4586912"/>
              <a:ext cx="708676" cy="1228042"/>
              <a:chOff x="4059" y="2680"/>
              <a:chExt cx="505" cy="841"/>
            </a:xfrm>
            <a:solidFill>
              <a:srgbClr val="008000"/>
            </a:solidFill>
          </p:grpSpPr>
          <p:sp>
            <p:nvSpPr>
              <p:cNvPr id="87" name="Freeform 76">
                <a:extLst>
                  <a:ext uri="{FF2B5EF4-FFF2-40B4-BE49-F238E27FC236}">
                    <a16:creationId xmlns:a16="http://schemas.microsoft.com/office/drawing/2014/main" id="{8D8BAB16-C267-4188-8901-B1D037CC0809}"/>
                  </a:ext>
                </a:extLst>
              </p:cNvPr>
              <p:cNvSpPr>
                <a:spLocks/>
              </p:cNvSpPr>
              <p:nvPr/>
            </p:nvSpPr>
            <p:spPr bwMode="auto">
              <a:xfrm>
                <a:off x="4059" y="2680"/>
                <a:ext cx="505" cy="841"/>
              </a:xfrm>
              <a:custGeom>
                <a:avLst/>
                <a:gdLst>
                  <a:gd name="T0" fmla="*/ 72 w 505"/>
                  <a:gd name="T1" fmla="*/ 824 h 841"/>
                  <a:gd name="T2" fmla="*/ 144 w 505"/>
                  <a:gd name="T3" fmla="*/ 776 h 841"/>
                  <a:gd name="T4" fmla="*/ 180 w 505"/>
                  <a:gd name="T5" fmla="*/ 760 h 841"/>
                  <a:gd name="T6" fmla="*/ 216 w 505"/>
                  <a:gd name="T7" fmla="*/ 728 h 841"/>
                  <a:gd name="T8" fmla="*/ 198 w 505"/>
                  <a:gd name="T9" fmla="*/ 712 h 841"/>
                  <a:gd name="T10" fmla="*/ 216 w 505"/>
                  <a:gd name="T11" fmla="*/ 600 h 841"/>
                  <a:gd name="T12" fmla="*/ 198 w 505"/>
                  <a:gd name="T13" fmla="*/ 568 h 841"/>
                  <a:gd name="T14" fmla="*/ 162 w 505"/>
                  <a:gd name="T15" fmla="*/ 552 h 841"/>
                  <a:gd name="T16" fmla="*/ 162 w 505"/>
                  <a:gd name="T17" fmla="*/ 512 h 841"/>
                  <a:gd name="T18" fmla="*/ 198 w 505"/>
                  <a:gd name="T19" fmla="*/ 496 h 841"/>
                  <a:gd name="T20" fmla="*/ 234 w 505"/>
                  <a:gd name="T21" fmla="*/ 480 h 841"/>
                  <a:gd name="T22" fmla="*/ 270 w 505"/>
                  <a:gd name="T23" fmla="*/ 448 h 841"/>
                  <a:gd name="T24" fmla="*/ 270 w 505"/>
                  <a:gd name="T25" fmla="*/ 416 h 841"/>
                  <a:gd name="T26" fmla="*/ 342 w 505"/>
                  <a:gd name="T27" fmla="*/ 384 h 841"/>
                  <a:gd name="T28" fmla="*/ 396 w 505"/>
                  <a:gd name="T29" fmla="*/ 352 h 841"/>
                  <a:gd name="T30" fmla="*/ 468 w 505"/>
                  <a:gd name="T31" fmla="*/ 304 h 841"/>
                  <a:gd name="T32" fmla="*/ 486 w 505"/>
                  <a:gd name="T33" fmla="*/ 272 h 841"/>
                  <a:gd name="T34" fmla="*/ 504 w 505"/>
                  <a:gd name="T35" fmla="*/ 240 h 841"/>
                  <a:gd name="T36" fmla="*/ 504 w 505"/>
                  <a:gd name="T37" fmla="*/ 192 h 841"/>
                  <a:gd name="T38" fmla="*/ 468 w 505"/>
                  <a:gd name="T39" fmla="*/ 176 h 841"/>
                  <a:gd name="T40" fmla="*/ 486 w 505"/>
                  <a:gd name="T41" fmla="*/ 144 h 841"/>
                  <a:gd name="T42" fmla="*/ 486 w 505"/>
                  <a:gd name="T43" fmla="*/ 112 h 841"/>
                  <a:gd name="T44" fmla="*/ 486 w 505"/>
                  <a:gd name="T45" fmla="*/ 80 h 841"/>
                  <a:gd name="T46" fmla="*/ 486 w 505"/>
                  <a:gd name="T47" fmla="*/ 48 h 841"/>
                  <a:gd name="T48" fmla="*/ 468 w 505"/>
                  <a:gd name="T49" fmla="*/ 16 h 841"/>
                  <a:gd name="T50" fmla="*/ 432 w 505"/>
                  <a:gd name="T51" fmla="*/ 0 h 841"/>
                  <a:gd name="T52" fmla="*/ 396 w 505"/>
                  <a:gd name="T53" fmla="*/ 16 h 841"/>
                  <a:gd name="T54" fmla="*/ 360 w 505"/>
                  <a:gd name="T55" fmla="*/ 16 h 841"/>
                  <a:gd name="T56" fmla="*/ 342 w 505"/>
                  <a:gd name="T57" fmla="*/ 48 h 841"/>
                  <a:gd name="T58" fmla="*/ 324 w 505"/>
                  <a:gd name="T59" fmla="*/ 64 h 841"/>
                  <a:gd name="T60" fmla="*/ 288 w 505"/>
                  <a:gd name="T61" fmla="*/ 64 h 841"/>
                  <a:gd name="T62" fmla="*/ 252 w 505"/>
                  <a:gd name="T63" fmla="*/ 48 h 841"/>
                  <a:gd name="T64" fmla="*/ 216 w 505"/>
                  <a:gd name="T65" fmla="*/ 48 h 841"/>
                  <a:gd name="T66" fmla="*/ 198 w 505"/>
                  <a:gd name="T67" fmla="*/ 80 h 841"/>
                  <a:gd name="T68" fmla="*/ 198 w 505"/>
                  <a:gd name="T69" fmla="*/ 112 h 841"/>
                  <a:gd name="T70" fmla="*/ 198 w 505"/>
                  <a:gd name="T71" fmla="*/ 144 h 841"/>
                  <a:gd name="T72" fmla="*/ 234 w 505"/>
                  <a:gd name="T73" fmla="*/ 192 h 841"/>
                  <a:gd name="T74" fmla="*/ 252 w 505"/>
                  <a:gd name="T75" fmla="*/ 224 h 841"/>
                  <a:gd name="T76" fmla="*/ 234 w 505"/>
                  <a:gd name="T77" fmla="*/ 256 h 841"/>
                  <a:gd name="T78" fmla="*/ 198 w 505"/>
                  <a:gd name="T79" fmla="*/ 288 h 841"/>
                  <a:gd name="T80" fmla="*/ 162 w 505"/>
                  <a:gd name="T81" fmla="*/ 288 h 841"/>
                  <a:gd name="T82" fmla="*/ 144 w 505"/>
                  <a:gd name="T83" fmla="*/ 256 h 841"/>
                  <a:gd name="T84" fmla="*/ 144 w 505"/>
                  <a:gd name="T85" fmla="*/ 224 h 841"/>
                  <a:gd name="T86" fmla="*/ 126 w 505"/>
                  <a:gd name="T87" fmla="*/ 192 h 841"/>
                  <a:gd name="T88" fmla="*/ 72 w 505"/>
                  <a:gd name="T89" fmla="*/ 192 h 841"/>
                  <a:gd name="T90" fmla="*/ 36 w 505"/>
                  <a:gd name="T91" fmla="*/ 192 h 841"/>
                  <a:gd name="T92" fmla="*/ 18 w 505"/>
                  <a:gd name="T93" fmla="*/ 224 h 841"/>
                  <a:gd name="T94" fmla="*/ 18 w 505"/>
                  <a:gd name="T95" fmla="*/ 256 h 841"/>
                  <a:gd name="T96" fmla="*/ 90 w 505"/>
                  <a:gd name="T97" fmla="*/ 304 h 841"/>
                  <a:gd name="T98" fmla="*/ 126 w 505"/>
                  <a:gd name="T99" fmla="*/ 336 h 841"/>
                  <a:gd name="T100" fmla="*/ 126 w 505"/>
                  <a:gd name="T101" fmla="*/ 368 h 841"/>
                  <a:gd name="T102" fmla="*/ 90 w 505"/>
                  <a:gd name="T103" fmla="*/ 400 h 841"/>
                  <a:gd name="T104" fmla="*/ 90 w 505"/>
                  <a:gd name="T105" fmla="*/ 448 h 841"/>
                  <a:gd name="T106" fmla="*/ 108 w 505"/>
                  <a:gd name="T107" fmla="*/ 480 h 841"/>
                  <a:gd name="T108" fmla="*/ 72 w 505"/>
                  <a:gd name="T109" fmla="*/ 528 h 841"/>
                  <a:gd name="T110" fmla="*/ 18 w 505"/>
                  <a:gd name="T111" fmla="*/ 584 h 841"/>
                  <a:gd name="T112" fmla="*/ 0 w 505"/>
                  <a:gd name="T113" fmla="*/ 632 h 841"/>
                  <a:gd name="T114" fmla="*/ 0 w 505"/>
                  <a:gd name="T115" fmla="*/ 664 h 841"/>
                  <a:gd name="T116" fmla="*/ 18 w 505"/>
                  <a:gd name="T117" fmla="*/ 728 h 841"/>
                  <a:gd name="T118" fmla="*/ 36 w 505"/>
                  <a:gd name="T119" fmla="*/ 776 h 841"/>
                  <a:gd name="T120" fmla="*/ 36 w 505"/>
                  <a:gd name="T121" fmla="*/ 808 h 841"/>
                  <a:gd name="T122" fmla="*/ 72 w 505"/>
                  <a:gd name="T123" fmla="*/ 840 h 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5"/>
                  <a:gd name="T187" fmla="*/ 0 h 841"/>
                  <a:gd name="T188" fmla="*/ 505 w 505"/>
                  <a:gd name="T189" fmla="*/ 841 h 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5" h="841">
                    <a:moveTo>
                      <a:pt x="72" y="840"/>
                    </a:moveTo>
                    <a:lnTo>
                      <a:pt x="72" y="824"/>
                    </a:lnTo>
                    <a:lnTo>
                      <a:pt x="126" y="792"/>
                    </a:lnTo>
                    <a:lnTo>
                      <a:pt x="144" y="776"/>
                    </a:lnTo>
                    <a:lnTo>
                      <a:pt x="162" y="776"/>
                    </a:lnTo>
                    <a:lnTo>
                      <a:pt x="180" y="760"/>
                    </a:lnTo>
                    <a:lnTo>
                      <a:pt x="198" y="744"/>
                    </a:lnTo>
                    <a:lnTo>
                      <a:pt x="216" y="728"/>
                    </a:lnTo>
                    <a:lnTo>
                      <a:pt x="216" y="712"/>
                    </a:lnTo>
                    <a:lnTo>
                      <a:pt x="198" y="712"/>
                    </a:lnTo>
                    <a:lnTo>
                      <a:pt x="198" y="696"/>
                    </a:lnTo>
                    <a:lnTo>
                      <a:pt x="216" y="600"/>
                    </a:lnTo>
                    <a:lnTo>
                      <a:pt x="198" y="584"/>
                    </a:lnTo>
                    <a:lnTo>
                      <a:pt x="198" y="568"/>
                    </a:lnTo>
                    <a:lnTo>
                      <a:pt x="198" y="552"/>
                    </a:lnTo>
                    <a:lnTo>
                      <a:pt x="162" y="552"/>
                    </a:lnTo>
                    <a:lnTo>
                      <a:pt x="162" y="528"/>
                    </a:lnTo>
                    <a:lnTo>
                      <a:pt x="162" y="512"/>
                    </a:lnTo>
                    <a:lnTo>
                      <a:pt x="180" y="512"/>
                    </a:lnTo>
                    <a:lnTo>
                      <a:pt x="198" y="496"/>
                    </a:lnTo>
                    <a:lnTo>
                      <a:pt x="216" y="496"/>
                    </a:lnTo>
                    <a:lnTo>
                      <a:pt x="234" y="480"/>
                    </a:lnTo>
                    <a:lnTo>
                      <a:pt x="252" y="464"/>
                    </a:lnTo>
                    <a:lnTo>
                      <a:pt x="270" y="448"/>
                    </a:lnTo>
                    <a:lnTo>
                      <a:pt x="270" y="432"/>
                    </a:lnTo>
                    <a:lnTo>
                      <a:pt x="270" y="416"/>
                    </a:lnTo>
                    <a:lnTo>
                      <a:pt x="288" y="400"/>
                    </a:lnTo>
                    <a:lnTo>
                      <a:pt x="342" y="384"/>
                    </a:lnTo>
                    <a:lnTo>
                      <a:pt x="360" y="368"/>
                    </a:lnTo>
                    <a:lnTo>
                      <a:pt x="396" y="352"/>
                    </a:lnTo>
                    <a:lnTo>
                      <a:pt x="432" y="336"/>
                    </a:lnTo>
                    <a:lnTo>
                      <a:pt x="468" y="304"/>
                    </a:lnTo>
                    <a:lnTo>
                      <a:pt x="486" y="288"/>
                    </a:lnTo>
                    <a:lnTo>
                      <a:pt x="486" y="272"/>
                    </a:lnTo>
                    <a:lnTo>
                      <a:pt x="504" y="256"/>
                    </a:lnTo>
                    <a:lnTo>
                      <a:pt x="504" y="240"/>
                    </a:lnTo>
                    <a:lnTo>
                      <a:pt x="504" y="224"/>
                    </a:lnTo>
                    <a:lnTo>
                      <a:pt x="504" y="192"/>
                    </a:lnTo>
                    <a:lnTo>
                      <a:pt x="486" y="176"/>
                    </a:lnTo>
                    <a:lnTo>
                      <a:pt x="468" y="176"/>
                    </a:lnTo>
                    <a:lnTo>
                      <a:pt x="486" y="160"/>
                    </a:lnTo>
                    <a:lnTo>
                      <a:pt x="486" y="144"/>
                    </a:lnTo>
                    <a:lnTo>
                      <a:pt x="504" y="128"/>
                    </a:lnTo>
                    <a:lnTo>
                      <a:pt x="486" y="112"/>
                    </a:lnTo>
                    <a:lnTo>
                      <a:pt x="486" y="96"/>
                    </a:lnTo>
                    <a:lnTo>
                      <a:pt x="486" y="80"/>
                    </a:lnTo>
                    <a:lnTo>
                      <a:pt x="486" y="64"/>
                    </a:lnTo>
                    <a:lnTo>
                      <a:pt x="486" y="48"/>
                    </a:lnTo>
                    <a:lnTo>
                      <a:pt x="486" y="16"/>
                    </a:lnTo>
                    <a:lnTo>
                      <a:pt x="468" y="16"/>
                    </a:lnTo>
                    <a:lnTo>
                      <a:pt x="450" y="0"/>
                    </a:lnTo>
                    <a:lnTo>
                      <a:pt x="432" y="0"/>
                    </a:lnTo>
                    <a:lnTo>
                      <a:pt x="414" y="16"/>
                    </a:lnTo>
                    <a:lnTo>
                      <a:pt x="396" y="16"/>
                    </a:lnTo>
                    <a:lnTo>
                      <a:pt x="378" y="16"/>
                    </a:lnTo>
                    <a:lnTo>
                      <a:pt x="360" y="16"/>
                    </a:lnTo>
                    <a:lnTo>
                      <a:pt x="342" y="32"/>
                    </a:lnTo>
                    <a:lnTo>
                      <a:pt x="342" y="48"/>
                    </a:lnTo>
                    <a:lnTo>
                      <a:pt x="342" y="64"/>
                    </a:lnTo>
                    <a:lnTo>
                      <a:pt x="324" y="64"/>
                    </a:lnTo>
                    <a:lnTo>
                      <a:pt x="306" y="64"/>
                    </a:lnTo>
                    <a:lnTo>
                      <a:pt x="288" y="64"/>
                    </a:lnTo>
                    <a:lnTo>
                      <a:pt x="270" y="48"/>
                    </a:lnTo>
                    <a:lnTo>
                      <a:pt x="252" y="48"/>
                    </a:lnTo>
                    <a:lnTo>
                      <a:pt x="234" y="48"/>
                    </a:lnTo>
                    <a:lnTo>
                      <a:pt x="216" y="48"/>
                    </a:lnTo>
                    <a:lnTo>
                      <a:pt x="198" y="64"/>
                    </a:lnTo>
                    <a:lnTo>
                      <a:pt x="198" y="80"/>
                    </a:lnTo>
                    <a:lnTo>
                      <a:pt x="198" y="96"/>
                    </a:lnTo>
                    <a:lnTo>
                      <a:pt x="198" y="112"/>
                    </a:lnTo>
                    <a:lnTo>
                      <a:pt x="198" y="128"/>
                    </a:lnTo>
                    <a:lnTo>
                      <a:pt x="198" y="144"/>
                    </a:lnTo>
                    <a:lnTo>
                      <a:pt x="216" y="176"/>
                    </a:lnTo>
                    <a:lnTo>
                      <a:pt x="234" y="192"/>
                    </a:lnTo>
                    <a:lnTo>
                      <a:pt x="234" y="208"/>
                    </a:lnTo>
                    <a:lnTo>
                      <a:pt x="252" y="224"/>
                    </a:lnTo>
                    <a:lnTo>
                      <a:pt x="234" y="240"/>
                    </a:lnTo>
                    <a:lnTo>
                      <a:pt x="234" y="256"/>
                    </a:lnTo>
                    <a:lnTo>
                      <a:pt x="216" y="272"/>
                    </a:lnTo>
                    <a:lnTo>
                      <a:pt x="198" y="288"/>
                    </a:lnTo>
                    <a:lnTo>
                      <a:pt x="180" y="288"/>
                    </a:lnTo>
                    <a:lnTo>
                      <a:pt x="162" y="288"/>
                    </a:lnTo>
                    <a:lnTo>
                      <a:pt x="144" y="272"/>
                    </a:lnTo>
                    <a:lnTo>
                      <a:pt x="144" y="256"/>
                    </a:lnTo>
                    <a:lnTo>
                      <a:pt x="144" y="240"/>
                    </a:lnTo>
                    <a:lnTo>
                      <a:pt x="144" y="224"/>
                    </a:lnTo>
                    <a:lnTo>
                      <a:pt x="144" y="208"/>
                    </a:lnTo>
                    <a:lnTo>
                      <a:pt x="126" y="192"/>
                    </a:lnTo>
                    <a:lnTo>
                      <a:pt x="90" y="192"/>
                    </a:lnTo>
                    <a:lnTo>
                      <a:pt x="72" y="192"/>
                    </a:lnTo>
                    <a:lnTo>
                      <a:pt x="54" y="192"/>
                    </a:lnTo>
                    <a:lnTo>
                      <a:pt x="36" y="192"/>
                    </a:lnTo>
                    <a:lnTo>
                      <a:pt x="18" y="208"/>
                    </a:lnTo>
                    <a:lnTo>
                      <a:pt x="18" y="224"/>
                    </a:lnTo>
                    <a:lnTo>
                      <a:pt x="18" y="240"/>
                    </a:lnTo>
                    <a:lnTo>
                      <a:pt x="18" y="256"/>
                    </a:lnTo>
                    <a:lnTo>
                      <a:pt x="72" y="288"/>
                    </a:lnTo>
                    <a:lnTo>
                      <a:pt x="90" y="304"/>
                    </a:lnTo>
                    <a:lnTo>
                      <a:pt x="108" y="320"/>
                    </a:lnTo>
                    <a:lnTo>
                      <a:pt x="126" y="336"/>
                    </a:lnTo>
                    <a:lnTo>
                      <a:pt x="126" y="352"/>
                    </a:lnTo>
                    <a:lnTo>
                      <a:pt x="126" y="368"/>
                    </a:lnTo>
                    <a:lnTo>
                      <a:pt x="108" y="384"/>
                    </a:lnTo>
                    <a:lnTo>
                      <a:pt x="90" y="400"/>
                    </a:lnTo>
                    <a:lnTo>
                      <a:pt x="90" y="416"/>
                    </a:lnTo>
                    <a:lnTo>
                      <a:pt x="90" y="448"/>
                    </a:lnTo>
                    <a:lnTo>
                      <a:pt x="108" y="464"/>
                    </a:lnTo>
                    <a:lnTo>
                      <a:pt x="108" y="480"/>
                    </a:lnTo>
                    <a:lnTo>
                      <a:pt x="90" y="496"/>
                    </a:lnTo>
                    <a:lnTo>
                      <a:pt x="72" y="528"/>
                    </a:lnTo>
                    <a:lnTo>
                      <a:pt x="36" y="568"/>
                    </a:lnTo>
                    <a:lnTo>
                      <a:pt x="18" y="584"/>
                    </a:lnTo>
                    <a:lnTo>
                      <a:pt x="0" y="600"/>
                    </a:lnTo>
                    <a:lnTo>
                      <a:pt x="0" y="632"/>
                    </a:lnTo>
                    <a:lnTo>
                      <a:pt x="0" y="648"/>
                    </a:lnTo>
                    <a:lnTo>
                      <a:pt x="0" y="664"/>
                    </a:lnTo>
                    <a:lnTo>
                      <a:pt x="0" y="696"/>
                    </a:lnTo>
                    <a:lnTo>
                      <a:pt x="18" y="728"/>
                    </a:lnTo>
                    <a:lnTo>
                      <a:pt x="18" y="744"/>
                    </a:lnTo>
                    <a:lnTo>
                      <a:pt x="36" y="776"/>
                    </a:lnTo>
                    <a:lnTo>
                      <a:pt x="36" y="792"/>
                    </a:lnTo>
                    <a:lnTo>
                      <a:pt x="36" y="808"/>
                    </a:lnTo>
                    <a:lnTo>
                      <a:pt x="18" y="824"/>
                    </a:lnTo>
                    <a:lnTo>
                      <a:pt x="72" y="840"/>
                    </a:lnTo>
                  </a:path>
                </a:pathLst>
              </a:custGeom>
              <a:grp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88" name="Freeform 77">
                <a:extLst>
                  <a:ext uri="{FF2B5EF4-FFF2-40B4-BE49-F238E27FC236}">
                    <a16:creationId xmlns:a16="http://schemas.microsoft.com/office/drawing/2014/main" id="{4B8347C8-9DAF-4D19-80DE-7A231A4160D1}"/>
                  </a:ext>
                </a:extLst>
              </p:cNvPr>
              <p:cNvSpPr>
                <a:spLocks/>
              </p:cNvSpPr>
              <p:nvPr/>
            </p:nvSpPr>
            <p:spPr bwMode="auto">
              <a:xfrm>
                <a:off x="4059" y="2680"/>
                <a:ext cx="505" cy="841"/>
              </a:xfrm>
              <a:custGeom>
                <a:avLst/>
                <a:gdLst>
                  <a:gd name="T0" fmla="*/ 72 w 505"/>
                  <a:gd name="T1" fmla="*/ 824 h 841"/>
                  <a:gd name="T2" fmla="*/ 144 w 505"/>
                  <a:gd name="T3" fmla="*/ 776 h 841"/>
                  <a:gd name="T4" fmla="*/ 180 w 505"/>
                  <a:gd name="T5" fmla="*/ 760 h 841"/>
                  <a:gd name="T6" fmla="*/ 216 w 505"/>
                  <a:gd name="T7" fmla="*/ 728 h 841"/>
                  <a:gd name="T8" fmla="*/ 198 w 505"/>
                  <a:gd name="T9" fmla="*/ 712 h 841"/>
                  <a:gd name="T10" fmla="*/ 216 w 505"/>
                  <a:gd name="T11" fmla="*/ 600 h 841"/>
                  <a:gd name="T12" fmla="*/ 198 w 505"/>
                  <a:gd name="T13" fmla="*/ 568 h 841"/>
                  <a:gd name="T14" fmla="*/ 162 w 505"/>
                  <a:gd name="T15" fmla="*/ 552 h 841"/>
                  <a:gd name="T16" fmla="*/ 162 w 505"/>
                  <a:gd name="T17" fmla="*/ 512 h 841"/>
                  <a:gd name="T18" fmla="*/ 198 w 505"/>
                  <a:gd name="T19" fmla="*/ 496 h 841"/>
                  <a:gd name="T20" fmla="*/ 234 w 505"/>
                  <a:gd name="T21" fmla="*/ 480 h 841"/>
                  <a:gd name="T22" fmla="*/ 270 w 505"/>
                  <a:gd name="T23" fmla="*/ 448 h 841"/>
                  <a:gd name="T24" fmla="*/ 270 w 505"/>
                  <a:gd name="T25" fmla="*/ 416 h 841"/>
                  <a:gd name="T26" fmla="*/ 342 w 505"/>
                  <a:gd name="T27" fmla="*/ 384 h 841"/>
                  <a:gd name="T28" fmla="*/ 396 w 505"/>
                  <a:gd name="T29" fmla="*/ 352 h 841"/>
                  <a:gd name="T30" fmla="*/ 468 w 505"/>
                  <a:gd name="T31" fmla="*/ 304 h 841"/>
                  <a:gd name="T32" fmla="*/ 486 w 505"/>
                  <a:gd name="T33" fmla="*/ 272 h 841"/>
                  <a:gd name="T34" fmla="*/ 504 w 505"/>
                  <a:gd name="T35" fmla="*/ 240 h 841"/>
                  <a:gd name="T36" fmla="*/ 504 w 505"/>
                  <a:gd name="T37" fmla="*/ 192 h 841"/>
                  <a:gd name="T38" fmla="*/ 468 w 505"/>
                  <a:gd name="T39" fmla="*/ 176 h 841"/>
                  <a:gd name="T40" fmla="*/ 486 w 505"/>
                  <a:gd name="T41" fmla="*/ 144 h 841"/>
                  <a:gd name="T42" fmla="*/ 486 w 505"/>
                  <a:gd name="T43" fmla="*/ 112 h 841"/>
                  <a:gd name="T44" fmla="*/ 486 w 505"/>
                  <a:gd name="T45" fmla="*/ 80 h 841"/>
                  <a:gd name="T46" fmla="*/ 486 w 505"/>
                  <a:gd name="T47" fmla="*/ 48 h 841"/>
                  <a:gd name="T48" fmla="*/ 468 w 505"/>
                  <a:gd name="T49" fmla="*/ 16 h 841"/>
                  <a:gd name="T50" fmla="*/ 432 w 505"/>
                  <a:gd name="T51" fmla="*/ 0 h 841"/>
                  <a:gd name="T52" fmla="*/ 396 w 505"/>
                  <a:gd name="T53" fmla="*/ 16 h 841"/>
                  <a:gd name="T54" fmla="*/ 360 w 505"/>
                  <a:gd name="T55" fmla="*/ 16 h 841"/>
                  <a:gd name="T56" fmla="*/ 342 w 505"/>
                  <a:gd name="T57" fmla="*/ 48 h 841"/>
                  <a:gd name="T58" fmla="*/ 324 w 505"/>
                  <a:gd name="T59" fmla="*/ 64 h 841"/>
                  <a:gd name="T60" fmla="*/ 288 w 505"/>
                  <a:gd name="T61" fmla="*/ 64 h 841"/>
                  <a:gd name="T62" fmla="*/ 252 w 505"/>
                  <a:gd name="T63" fmla="*/ 48 h 841"/>
                  <a:gd name="T64" fmla="*/ 216 w 505"/>
                  <a:gd name="T65" fmla="*/ 48 h 841"/>
                  <a:gd name="T66" fmla="*/ 198 w 505"/>
                  <a:gd name="T67" fmla="*/ 80 h 841"/>
                  <a:gd name="T68" fmla="*/ 198 w 505"/>
                  <a:gd name="T69" fmla="*/ 112 h 841"/>
                  <a:gd name="T70" fmla="*/ 198 w 505"/>
                  <a:gd name="T71" fmla="*/ 144 h 841"/>
                  <a:gd name="T72" fmla="*/ 234 w 505"/>
                  <a:gd name="T73" fmla="*/ 192 h 841"/>
                  <a:gd name="T74" fmla="*/ 252 w 505"/>
                  <a:gd name="T75" fmla="*/ 224 h 841"/>
                  <a:gd name="T76" fmla="*/ 234 w 505"/>
                  <a:gd name="T77" fmla="*/ 256 h 841"/>
                  <a:gd name="T78" fmla="*/ 198 w 505"/>
                  <a:gd name="T79" fmla="*/ 288 h 841"/>
                  <a:gd name="T80" fmla="*/ 162 w 505"/>
                  <a:gd name="T81" fmla="*/ 288 h 841"/>
                  <a:gd name="T82" fmla="*/ 144 w 505"/>
                  <a:gd name="T83" fmla="*/ 256 h 841"/>
                  <a:gd name="T84" fmla="*/ 144 w 505"/>
                  <a:gd name="T85" fmla="*/ 224 h 841"/>
                  <a:gd name="T86" fmla="*/ 126 w 505"/>
                  <a:gd name="T87" fmla="*/ 192 h 841"/>
                  <a:gd name="T88" fmla="*/ 72 w 505"/>
                  <a:gd name="T89" fmla="*/ 192 h 841"/>
                  <a:gd name="T90" fmla="*/ 36 w 505"/>
                  <a:gd name="T91" fmla="*/ 192 h 841"/>
                  <a:gd name="T92" fmla="*/ 18 w 505"/>
                  <a:gd name="T93" fmla="*/ 224 h 841"/>
                  <a:gd name="T94" fmla="*/ 18 w 505"/>
                  <a:gd name="T95" fmla="*/ 256 h 841"/>
                  <a:gd name="T96" fmla="*/ 90 w 505"/>
                  <a:gd name="T97" fmla="*/ 304 h 841"/>
                  <a:gd name="T98" fmla="*/ 126 w 505"/>
                  <a:gd name="T99" fmla="*/ 336 h 841"/>
                  <a:gd name="T100" fmla="*/ 126 w 505"/>
                  <a:gd name="T101" fmla="*/ 368 h 841"/>
                  <a:gd name="T102" fmla="*/ 90 w 505"/>
                  <a:gd name="T103" fmla="*/ 400 h 841"/>
                  <a:gd name="T104" fmla="*/ 90 w 505"/>
                  <a:gd name="T105" fmla="*/ 448 h 841"/>
                  <a:gd name="T106" fmla="*/ 108 w 505"/>
                  <a:gd name="T107" fmla="*/ 480 h 841"/>
                  <a:gd name="T108" fmla="*/ 72 w 505"/>
                  <a:gd name="T109" fmla="*/ 528 h 841"/>
                  <a:gd name="T110" fmla="*/ 18 w 505"/>
                  <a:gd name="T111" fmla="*/ 584 h 841"/>
                  <a:gd name="T112" fmla="*/ 0 w 505"/>
                  <a:gd name="T113" fmla="*/ 632 h 841"/>
                  <a:gd name="T114" fmla="*/ 0 w 505"/>
                  <a:gd name="T115" fmla="*/ 664 h 841"/>
                  <a:gd name="T116" fmla="*/ 18 w 505"/>
                  <a:gd name="T117" fmla="*/ 728 h 841"/>
                  <a:gd name="T118" fmla="*/ 36 w 505"/>
                  <a:gd name="T119" fmla="*/ 776 h 841"/>
                  <a:gd name="T120" fmla="*/ 36 w 505"/>
                  <a:gd name="T121" fmla="*/ 808 h 841"/>
                  <a:gd name="T122" fmla="*/ 72 w 505"/>
                  <a:gd name="T123" fmla="*/ 840 h 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5"/>
                  <a:gd name="T187" fmla="*/ 0 h 841"/>
                  <a:gd name="T188" fmla="*/ 505 w 505"/>
                  <a:gd name="T189" fmla="*/ 841 h 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5" h="841">
                    <a:moveTo>
                      <a:pt x="72" y="840"/>
                    </a:moveTo>
                    <a:lnTo>
                      <a:pt x="72" y="824"/>
                    </a:lnTo>
                    <a:lnTo>
                      <a:pt x="126" y="792"/>
                    </a:lnTo>
                    <a:lnTo>
                      <a:pt x="144" y="776"/>
                    </a:lnTo>
                    <a:lnTo>
                      <a:pt x="162" y="776"/>
                    </a:lnTo>
                    <a:lnTo>
                      <a:pt x="180" y="760"/>
                    </a:lnTo>
                    <a:lnTo>
                      <a:pt x="198" y="744"/>
                    </a:lnTo>
                    <a:lnTo>
                      <a:pt x="216" y="728"/>
                    </a:lnTo>
                    <a:lnTo>
                      <a:pt x="216" y="712"/>
                    </a:lnTo>
                    <a:lnTo>
                      <a:pt x="198" y="712"/>
                    </a:lnTo>
                    <a:lnTo>
                      <a:pt x="198" y="696"/>
                    </a:lnTo>
                    <a:lnTo>
                      <a:pt x="216" y="600"/>
                    </a:lnTo>
                    <a:lnTo>
                      <a:pt x="198" y="584"/>
                    </a:lnTo>
                    <a:lnTo>
                      <a:pt x="198" y="568"/>
                    </a:lnTo>
                    <a:lnTo>
                      <a:pt x="198" y="552"/>
                    </a:lnTo>
                    <a:lnTo>
                      <a:pt x="162" y="552"/>
                    </a:lnTo>
                    <a:lnTo>
                      <a:pt x="162" y="528"/>
                    </a:lnTo>
                    <a:lnTo>
                      <a:pt x="162" y="512"/>
                    </a:lnTo>
                    <a:lnTo>
                      <a:pt x="180" y="512"/>
                    </a:lnTo>
                    <a:lnTo>
                      <a:pt x="198" y="496"/>
                    </a:lnTo>
                    <a:lnTo>
                      <a:pt x="216" y="496"/>
                    </a:lnTo>
                    <a:lnTo>
                      <a:pt x="234" y="480"/>
                    </a:lnTo>
                    <a:lnTo>
                      <a:pt x="252" y="464"/>
                    </a:lnTo>
                    <a:lnTo>
                      <a:pt x="270" y="448"/>
                    </a:lnTo>
                    <a:lnTo>
                      <a:pt x="270" y="432"/>
                    </a:lnTo>
                    <a:lnTo>
                      <a:pt x="270" y="416"/>
                    </a:lnTo>
                    <a:lnTo>
                      <a:pt x="288" y="400"/>
                    </a:lnTo>
                    <a:lnTo>
                      <a:pt x="342" y="384"/>
                    </a:lnTo>
                    <a:lnTo>
                      <a:pt x="360" y="368"/>
                    </a:lnTo>
                    <a:lnTo>
                      <a:pt x="396" y="352"/>
                    </a:lnTo>
                    <a:lnTo>
                      <a:pt x="432" y="336"/>
                    </a:lnTo>
                    <a:lnTo>
                      <a:pt x="468" y="304"/>
                    </a:lnTo>
                    <a:lnTo>
                      <a:pt x="486" y="288"/>
                    </a:lnTo>
                    <a:lnTo>
                      <a:pt x="486" y="272"/>
                    </a:lnTo>
                    <a:lnTo>
                      <a:pt x="504" y="256"/>
                    </a:lnTo>
                    <a:lnTo>
                      <a:pt x="504" y="240"/>
                    </a:lnTo>
                    <a:lnTo>
                      <a:pt x="504" y="224"/>
                    </a:lnTo>
                    <a:lnTo>
                      <a:pt x="504" y="192"/>
                    </a:lnTo>
                    <a:lnTo>
                      <a:pt x="486" y="176"/>
                    </a:lnTo>
                    <a:lnTo>
                      <a:pt x="468" y="176"/>
                    </a:lnTo>
                    <a:lnTo>
                      <a:pt x="486" y="160"/>
                    </a:lnTo>
                    <a:lnTo>
                      <a:pt x="486" y="144"/>
                    </a:lnTo>
                    <a:lnTo>
                      <a:pt x="504" y="128"/>
                    </a:lnTo>
                    <a:lnTo>
                      <a:pt x="486" y="112"/>
                    </a:lnTo>
                    <a:lnTo>
                      <a:pt x="486" y="96"/>
                    </a:lnTo>
                    <a:lnTo>
                      <a:pt x="486" y="80"/>
                    </a:lnTo>
                    <a:lnTo>
                      <a:pt x="486" y="64"/>
                    </a:lnTo>
                    <a:lnTo>
                      <a:pt x="486" y="48"/>
                    </a:lnTo>
                    <a:lnTo>
                      <a:pt x="486" y="16"/>
                    </a:lnTo>
                    <a:lnTo>
                      <a:pt x="468" y="16"/>
                    </a:lnTo>
                    <a:lnTo>
                      <a:pt x="450" y="0"/>
                    </a:lnTo>
                    <a:lnTo>
                      <a:pt x="432" y="0"/>
                    </a:lnTo>
                    <a:lnTo>
                      <a:pt x="414" y="16"/>
                    </a:lnTo>
                    <a:lnTo>
                      <a:pt x="396" y="16"/>
                    </a:lnTo>
                    <a:lnTo>
                      <a:pt x="378" y="16"/>
                    </a:lnTo>
                    <a:lnTo>
                      <a:pt x="360" y="16"/>
                    </a:lnTo>
                    <a:lnTo>
                      <a:pt x="342" y="32"/>
                    </a:lnTo>
                    <a:lnTo>
                      <a:pt x="342" y="48"/>
                    </a:lnTo>
                    <a:lnTo>
                      <a:pt x="342" y="64"/>
                    </a:lnTo>
                    <a:lnTo>
                      <a:pt x="324" y="64"/>
                    </a:lnTo>
                    <a:lnTo>
                      <a:pt x="306" y="64"/>
                    </a:lnTo>
                    <a:lnTo>
                      <a:pt x="288" y="64"/>
                    </a:lnTo>
                    <a:lnTo>
                      <a:pt x="270" y="48"/>
                    </a:lnTo>
                    <a:lnTo>
                      <a:pt x="252" y="48"/>
                    </a:lnTo>
                    <a:lnTo>
                      <a:pt x="234" y="48"/>
                    </a:lnTo>
                    <a:lnTo>
                      <a:pt x="216" y="48"/>
                    </a:lnTo>
                    <a:lnTo>
                      <a:pt x="198" y="64"/>
                    </a:lnTo>
                    <a:lnTo>
                      <a:pt x="198" y="80"/>
                    </a:lnTo>
                    <a:lnTo>
                      <a:pt x="198" y="96"/>
                    </a:lnTo>
                    <a:lnTo>
                      <a:pt x="198" y="112"/>
                    </a:lnTo>
                    <a:lnTo>
                      <a:pt x="198" y="128"/>
                    </a:lnTo>
                    <a:lnTo>
                      <a:pt x="198" y="144"/>
                    </a:lnTo>
                    <a:lnTo>
                      <a:pt x="216" y="176"/>
                    </a:lnTo>
                    <a:lnTo>
                      <a:pt x="234" y="192"/>
                    </a:lnTo>
                    <a:lnTo>
                      <a:pt x="234" y="208"/>
                    </a:lnTo>
                    <a:lnTo>
                      <a:pt x="252" y="224"/>
                    </a:lnTo>
                    <a:lnTo>
                      <a:pt x="234" y="240"/>
                    </a:lnTo>
                    <a:lnTo>
                      <a:pt x="234" y="256"/>
                    </a:lnTo>
                    <a:lnTo>
                      <a:pt x="216" y="272"/>
                    </a:lnTo>
                    <a:lnTo>
                      <a:pt x="198" y="288"/>
                    </a:lnTo>
                    <a:lnTo>
                      <a:pt x="180" y="288"/>
                    </a:lnTo>
                    <a:lnTo>
                      <a:pt x="162" y="288"/>
                    </a:lnTo>
                    <a:lnTo>
                      <a:pt x="144" y="272"/>
                    </a:lnTo>
                    <a:lnTo>
                      <a:pt x="144" y="256"/>
                    </a:lnTo>
                    <a:lnTo>
                      <a:pt x="144" y="240"/>
                    </a:lnTo>
                    <a:lnTo>
                      <a:pt x="144" y="224"/>
                    </a:lnTo>
                    <a:lnTo>
                      <a:pt x="144" y="208"/>
                    </a:lnTo>
                    <a:lnTo>
                      <a:pt x="126" y="192"/>
                    </a:lnTo>
                    <a:lnTo>
                      <a:pt x="90" y="192"/>
                    </a:lnTo>
                    <a:lnTo>
                      <a:pt x="72" y="192"/>
                    </a:lnTo>
                    <a:lnTo>
                      <a:pt x="54" y="192"/>
                    </a:lnTo>
                    <a:lnTo>
                      <a:pt x="36" y="192"/>
                    </a:lnTo>
                    <a:lnTo>
                      <a:pt x="18" y="208"/>
                    </a:lnTo>
                    <a:lnTo>
                      <a:pt x="18" y="224"/>
                    </a:lnTo>
                    <a:lnTo>
                      <a:pt x="18" y="240"/>
                    </a:lnTo>
                    <a:lnTo>
                      <a:pt x="18" y="256"/>
                    </a:lnTo>
                    <a:lnTo>
                      <a:pt x="72" y="288"/>
                    </a:lnTo>
                    <a:lnTo>
                      <a:pt x="90" y="304"/>
                    </a:lnTo>
                    <a:lnTo>
                      <a:pt x="108" y="320"/>
                    </a:lnTo>
                    <a:lnTo>
                      <a:pt x="126" y="336"/>
                    </a:lnTo>
                    <a:lnTo>
                      <a:pt x="126" y="352"/>
                    </a:lnTo>
                    <a:lnTo>
                      <a:pt x="126" y="368"/>
                    </a:lnTo>
                    <a:lnTo>
                      <a:pt x="108" y="384"/>
                    </a:lnTo>
                    <a:lnTo>
                      <a:pt x="90" y="400"/>
                    </a:lnTo>
                    <a:lnTo>
                      <a:pt x="90" y="416"/>
                    </a:lnTo>
                    <a:lnTo>
                      <a:pt x="90" y="448"/>
                    </a:lnTo>
                    <a:lnTo>
                      <a:pt x="108" y="464"/>
                    </a:lnTo>
                    <a:lnTo>
                      <a:pt x="108" y="480"/>
                    </a:lnTo>
                    <a:lnTo>
                      <a:pt x="90" y="496"/>
                    </a:lnTo>
                    <a:lnTo>
                      <a:pt x="72" y="528"/>
                    </a:lnTo>
                    <a:lnTo>
                      <a:pt x="36" y="568"/>
                    </a:lnTo>
                    <a:lnTo>
                      <a:pt x="18" y="584"/>
                    </a:lnTo>
                    <a:lnTo>
                      <a:pt x="0" y="600"/>
                    </a:lnTo>
                    <a:lnTo>
                      <a:pt x="0" y="632"/>
                    </a:lnTo>
                    <a:lnTo>
                      <a:pt x="0" y="648"/>
                    </a:lnTo>
                    <a:lnTo>
                      <a:pt x="0" y="664"/>
                    </a:lnTo>
                    <a:lnTo>
                      <a:pt x="0" y="696"/>
                    </a:lnTo>
                    <a:lnTo>
                      <a:pt x="18" y="728"/>
                    </a:lnTo>
                    <a:lnTo>
                      <a:pt x="18" y="744"/>
                    </a:lnTo>
                    <a:lnTo>
                      <a:pt x="36" y="776"/>
                    </a:lnTo>
                    <a:lnTo>
                      <a:pt x="36" y="792"/>
                    </a:lnTo>
                    <a:lnTo>
                      <a:pt x="36" y="808"/>
                    </a:lnTo>
                    <a:lnTo>
                      <a:pt x="18" y="824"/>
                    </a:lnTo>
                    <a:lnTo>
                      <a:pt x="72" y="840"/>
                    </a:lnTo>
                  </a:path>
                </a:pathLst>
              </a:custGeom>
              <a:solidFill>
                <a:srgbClr val="FFC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30" name="Group 78">
              <a:extLst>
                <a:ext uri="{FF2B5EF4-FFF2-40B4-BE49-F238E27FC236}">
                  <a16:creationId xmlns:a16="http://schemas.microsoft.com/office/drawing/2014/main" id="{776ED9F0-6922-49ED-8209-453DA1BFC0FA}"/>
                </a:ext>
              </a:extLst>
            </p:cNvPr>
            <p:cNvGrpSpPr>
              <a:grpSpLocks/>
            </p:cNvGrpSpPr>
            <p:nvPr/>
          </p:nvGrpSpPr>
          <p:grpSpPr bwMode="auto">
            <a:xfrm>
              <a:off x="3444520" y="5217726"/>
              <a:ext cx="632916" cy="667319"/>
              <a:chOff x="3501" y="3112"/>
              <a:chExt cx="451" cy="457"/>
            </a:xfrm>
            <a:solidFill>
              <a:sysClr val="window" lastClr="FFFFFF">
                <a:lumMod val="95000"/>
              </a:sysClr>
            </a:solidFill>
          </p:grpSpPr>
          <p:sp>
            <p:nvSpPr>
              <p:cNvPr id="85" name="Freeform 79">
                <a:extLst>
                  <a:ext uri="{FF2B5EF4-FFF2-40B4-BE49-F238E27FC236}">
                    <a16:creationId xmlns:a16="http://schemas.microsoft.com/office/drawing/2014/main" id="{DA243FBD-E9A1-4F28-8DDF-D329DCD219EC}"/>
                  </a:ext>
                </a:extLst>
              </p:cNvPr>
              <p:cNvSpPr>
                <a:spLocks/>
              </p:cNvSpPr>
              <p:nvPr/>
            </p:nvSpPr>
            <p:spPr bwMode="auto">
              <a:xfrm>
                <a:off x="3501" y="3112"/>
                <a:ext cx="451" cy="457"/>
              </a:xfrm>
              <a:custGeom>
                <a:avLst/>
                <a:gdLst>
                  <a:gd name="T0" fmla="*/ 18 w 451"/>
                  <a:gd name="T1" fmla="*/ 456 h 457"/>
                  <a:gd name="T2" fmla="*/ 36 w 451"/>
                  <a:gd name="T3" fmla="*/ 456 h 457"/>
                  <a:gd name="T4" fmla="*/ 54 w 451"/>
                  <a:gd name="T5" fmla="*/ 456 h 457"/>
                  <a:gd name="T6" fmla="*/ 54 w 451"/>
                  <a:gd name="T7" fmla="*/ 440 h 457"/>
                  <a:gd name="T8" fmla="*/ 72 w 451"/>
                  <a:gd name="T9" fmla="*/ 440 h 457"/>
                  <a:gd name="T10" fmla="*/ 90 w 451"/>
                  <a:gd name="T11" fmla="*/ 440 h 457"/>
                  <a:gd name="T12" fmla="*/ 90 w 451"/>
                  <a:gd name="T13" fmla="*/ 424 h 457"/>
                  <a:gd name="T14" fmla="*/ 108 w 451"/>
                  <a:gd name="T15" fmla="*/ 408 h 457"/>
                  <a:gd name="T16" fmla="*/ 126 w 451"/>
                  <a:gd name="T17" fmla="*/ 376 h 457"/>
                  <a:gd name="T18" fmla="*/ 144 w 451"/>
                  <a:gd name="T19" fmla="*/ 360 h 457"/>
                  <a:gd name="T20" fmla="*/ 162 w 451"/>
                  <a:gd name="T21" fmla="*/ 360 h 457"/>
                  <a:gd name="T22" fmla="*/ 180 w 451"/>
                  <a:gd name="T23" fmla="*/ 360 h 457"/>
                  <a:gd name="T24" fmla="*/ 216 w 451"/>
                  <a:gd name="T25" fmla="*/ 360 h 457"/>
                  <a:gd name="T26" fmla="*/ 234 w 451"/>
                  <a:gd name="T27" fmla="*/ 376 h 457"/>
                  <a:gd name="T28" fmla="*/ 252 w 451"/>
                  <a:gd name="T29" fmla="*/ 376 h 457"/>
                  <a:gd name="T30" fmla="*/ 270 w 451"/>
                  <a:gd name="T31" fmla="*/ 360 h 457"/>
                  <a:gd name="T32" fmla="*/ 288 w 451"/>
                  <a:gd name="T33" fmla="*/ 344 h 457"/>
                  <a:gd name="T34" fmla="*/ 306 w 451"/>
                  <a:gd name="T35" fmla="*/ 344 h 457"/>
                  <a:gd name="T36" fmla="*/ 306 w 451"/>
                  <a:gd name="T37" fmla="*/ 328 h 457"/>
                  <a:gd name="T38" fmla="*/ 324 w 451"/>
                  <a:gd name="T39" fmla="*/ 312 h 457"/>
                  <a:gd name="T40" fmla="*/ 342 w 451"/>
                  <a:gd name="T41" fmla="*/ 280 h 457"/>
                  <a:gd name="T42" fmla="*/ 378 w 451"/>
                  <a:gd name="T43" fmla="*/ 248 h 457"/>
                  <a:gd name="T44" fmla="*/ 414 w 451"/>
                  <a:gd name="T45" fmla="*/ 216 h 457"/>
                  <a:gd name="T46" fmla="*/ 432 w 451"/>
                  <a:gd name="T47" fmla="*/ 200 h 457"/>
                  <a:gd name="T48" fmla="*/ 450 w 451"/>
                  <a:gd name="T49" fmla="*/ 200 h 457"/>
                  <a:gd name="T50" fmla="*/ 432 w 451"/>
                  <a:gd name="T51" fmla="*/ 184 h 457"/>
                  <a:gd name="T52" fmla="*/ 432 w 451"/>
                  <a:gd name="T53" fmla="*/ 168 h 457"/>
                  <a:gd name="T54" fmla="*/ 414 w 451"/>
                  <a:gd name="T55" fmla="*/ 152 h 457"/>
                  <a:gd name="T56" fmla="*/ 396 w 451"/>
                  <a:gd name="T57" fmla="*/ 152 h 457"/>
                  <a:gd name="T58" fmla="*/ 396 w 451"/>
                  <a:gd name="T59" fmla="*/ 136 h 457"/>
                  <a:gd name="T60" fmla="*/ 396 w 451"/>
                  <a:gd name="T61" fmla="*/ 120 h 457"/>
                  <a:gd name="T62" fmla="*/ 378 w 451"/>
                  <a:gd name="T63" fmla="*/ 96 h 457"/>
                  <a:gd name="T64" fmla="*/ 360 w 451"/>
                  <a:gd name="T65" fmla="*/ 96 h 457"/>
                  <a:gd name="T66" fmla="*/ 342 w 451"/>
                  <a:gd name="T67" fmla="*/ 96 h 457"/>
                  <a:gd name="T68" fmla="*/ 324 w 451"/>
                  <a:gd name="T69" fmla="*/ 96 h 457"/>
                  <a:gd name="T70" fmla="*/ 324 w 451"/>
                  <a:gd name="T71" fmla="*/ 80 h 457"/>
                  <a:gd name="T72" fmla="*/ 324 w 451"/>
                  <a:gd name="T73" fmla="*/ 64 h 457"/>
                  <a:gd name="T74" fmla="*/ 306 w 451"/>
                  <a:gd name="T75" fmla="*/ 48 h 457"/>
                  <a:gd name="T76" fmla="*/ 306 w 451"/>
                  <a:gd name="T77" fmla="*/ 32 h 457"/>
                  <a:gd name="T78" fmla="*/ 288 w 451"/>
                  <a:gd name="T79" fmla="*/ 32 h 457"/>
                  <a:gd name="T80" fmla="*/ 270 w 451"/>
                  <a:gd name="T81" fmla="*/ 16 h 457"/>
                  <a:gd name="T82" fmla="*/ 270 w 451"/>
                  <a:gd name="T83" fmla="*/ 0 h 457"/>
                  <a:gd name="T84" fmla="*/ 252 w 451"/>
                  <a:gd name="T85" fmla="*/ 0 h 457"/>
                  <a:gd name="T86" fmla="*/ 234 w 451"/>
                  <a:gd name="T87" fmla="*/ 0 h 457"/>
                  <a:gd name="T88" fmla="*/ 216 w 451"/>
                  <a:gd name="T89" fmla="*/ 0 h 457"/>
                  <a:gd name="T90" fmla="*/ 198 w 451"/>
                  <a:gd name="T91" fmla="*/ 0 h 457"/>
                  <a:gd name="T92" fmla="*/ 180 w 451"/>
                  <a:gd name="T93" fmla="*/ 16 h 457"/>
                  <a:gd name="T94" fmla="*/ 162 w 451"/>
                  <a:gd name="T95" fmla="*/ 16 h 457"/>
                  <a:gd name="T96" fmla="*/ 144 w 451"/>
                  <a:gd name="T97" fmla="*/ 16 h 457"/>
                  <a:gd name="T98" fmla="*/ 108 w 451"/>
                  <a:gd name="T99" fmla="*/ 16 h 457"/>
                  <a:gd name="T100" fmla="*/ 72 w 451"/>
                  <a:gd name="T101" fmla="*/ 32 h 457"/>
                  <a:gd name="T102" fmla="*/ 54 w 451"/>
                  <a:gd name="T103" fmla="*/ 32 h 457"/>
                  <a:gd name="T104" fmla="*/ 36 w 451"/>
                  <a:gd name="T105" fmla="*/ 48 h 457"/>
                  <a:gd name="T106" fmla="*/ 36 w 451"/>
                  <a:gd name="T107" fmla="*/ 184 h 457"/>
                  <a:gd name="T108" fmla="*/ 0 w 451"/>
                  <a:gd name="T109" fmla="*/ 184 h 457"/>
                  <a:gd name="T110" fmla="*/ 0 w 451"/>
                  <a:gd name="T111" fmla="*/ 424 h 457"/>
                  <a:gd name="T112" fmla="*/ 0 w 451"/>
                  <a:gd name="T113" fmla="*/ 440 h 457"/>
                  <a:gd name="T114" fmla="*/ 18 w 451"/>
                  <a:gd name="T115" fmla="*/ 440 h 457"/>
                  <a:gd name="T116" fmla="*/ 18 w 451"/>
                  <a:gd name="T117" fmla="*/ 456 h 4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1"/>
                  <a:gd name="T178" fmla="*/ 0 h 457"/>
                  <a:gd name="T179" fmla="*/ 451 w 451"/>
                  <a:gd name="T180" fmla="*/ 457 h 4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1" h="457">
                    <a:moveTo>
                      <a:pt x="18" y="456"/>
                    </a:moveTo>
                    <a:lnTo>
                      <a:pt x="36" y="456"/>
                    </a:lnTo>
                    <a:lnTo>
                      <a:pt x="54" y="456"/>
                    </a:lnTo>
                    <a:lnTo>
                      <a:pt x="54" y="440"/>
                    </a:lnTo>
                    <a:lnTo>
                      <a:pt x="72" y="440"/>
                    </a:lnTo>
                    <a:lnTo>
                      <a:pt x="90" y="440"/>
                    </a:lnTo>
                    <a:lnTo>
                      <a:pt x="90" y="424"/>
                    </a:lnTo>
                    <a:lnTo>
                      <a:pt x="108" y="408"/>
                    </a:lnTo>
                    <a:lnTo>
                      <a:pt x="126" y="376"/>
                    </a:lnTo>
                    <a:lnTo>
                      <a:pt x="144" y="360"/>
                    </a:lnTo>
                    <a:lnTo>
                      <a:pt x="162" y="360"/>
                    </a:lnTo>
                    <a:lnTo>
                      <a:pt x="180" y="360"/>
                    </a:lnTo>
                    <a:lnTo>
                      <a:pt x="216" y="360"/>
                    </a:lnTo>
                    <a:lnTo>
                      <a:pt x="234" y="376"/>
                    </a:lnTo>
                    <a:lnTo>
                      <a:pt x="252" y="376"/>
                    </a:lnTo>
                    <a:lnTo>
                      <a:pt x="270" y="360"/>
                    </a:lnTo>
                    <a:lnTo>
                      <a:pt x="288" y="344"/>
                    </a:lnTo>
                    <a:lnTo>
                      <a:pt x="306" y="344"/>
                    </a:lnTo>
                    <a:lnTo>
                      <a:pt x="306" y="328"/>
                    </a:lnTo>
                    <a:lnTo>
                      <a:pt x="324" y="312"/>
                    </a:lnTo>
                    <a:lnTo>
                      <a:pt x="342" y="280"/>
                    </a:lnTo>
                    <a:lnTo>
                      <a:pt x="378" y="248"/>
                    </a:lnTo>
                    <a:lnTo>
                      <a:pt x="414" y="216"/>
                    </a:lnTo>
                    <a:lnTo>
                      <a:pt x="432" y="200"/>
                    </a:lnTo>
                    <a:lnTo>
                      <a:pt x="450" y="200"/>
                    </a:lnTo>
                    <a:lnTo>
                      <a:pt x="432" y="184"/>
                    </a:lnTo>
                    <a:lnTo>
                      <a:pt x="432" y="168"/>
                    </a:lnTo>
                    <a:lnTo>
                      <a:pt x="414" y="152"/>
                    </a:lnTo>
                    <a:lnTo>
                      <a:pt x="396" y="152"/>
                    </a:lnTo>
                    <a:lnTo>
                      <a:pt x="396" y="136"/>
                    </a:lnTo>
                    <a:lnTo>
                      <a:pt x="396" y="120"/>
                    </a:lnTo>
                    <a:lnTo>
                      <a:pt x="378" y="96"/>
                    </a:lnTo>
                    <a:lnTo>
                      <a:pt x="360" y="96"/>
                    </a:lnTo>
                    <a:lnTo>
                      <a:pt x="342" y="96"/>
                    </a:lnTo>
                    <a:lnTo>
                      <a:pt x="324" y="96"/>
                    </a:lnTo>
                    <a:lnTo>
                      <a:pt x="324" y="80"/>
                    </a:lnTo>
                    <a:lnTo>
                      <a:pt x="324" y="64"/>
                    </a:lnTo>
                    <a:lnTo>
                      <a:pt x="306" y="48"/>
                    </a:lnTo>
                    <a:lnTo>
                      <a:pt x="306" y="32"/>
                    </a:lnTo>
                    <a:lnTo>
                      <a:pt x="288" y="32"/>
                    </a:lnTo>
                    <a:lnTo>
                      <a:pt x="270" y="16"/>
                    </a:lnTo>
                    <a:lnTo>
                      <a:pt x="270" y="0"/>
                    </a:lnTo>
                    <a:lnTo>
                      <a:pt x="252" y="0"/>
                    </a:lnTo>
                    <a:lnTo>
                      <a:pt x="234" y="0"/>
                    </a:lnTo>
                    <a:lnTo>
                      <a:pt x="216" y="0"/>
                    </a:lnTo>
                    <a:lnTo>
                      <a:pt x="198" y="0"/>
                    </a:lnTo>
                    <a:lnTo>
                      <a:pt x="180" y="16"/>
                    </a:lnTo>
                    <a:lnTo>
                      <a:pt x="162" y="16"/>
                    </a:lnTo>
                    <a:lnTo>
                      <a:pt x="144" y="16"/>
                    </a:lnTo>
                    <a:lnTo>
                      <a:pt x="108" y="16"/>
                    </a:lnTo>
                    <a:lnTo>
                      <a:pt x="72" y="32"/>
                    </a:lnTo>
                    <a:lnTo>
                      <a:pt x="54" y="32"/>
                    </a:lnTo>
                    <a:lnTo>
                      <a:pt x="36" y="48"/>
                    </a:lnTo>
                    <a:lnTo>
                      <a:pt x="36" y="184"/>
                    </a:lnTo>
                    <a:lnTo>
                      <a:pt x="0" y="184"/>
                    </a:lnTo>
                    <a:lnTo>
                      <a:pt x="0" y="424"/>
                    </a:lnTo>
                    <a:lnTo>
                      <a:pt x="0" y="440"/>
                    </a:lnTo>
                    <a:lnTo>
                      <a:pt x="18" y="440"/>
                    </a:lnTo>
                    <a:lnTo>
                      <a:pt x="18" y="45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86" name="Freeform 80">
                <a:extLst>
                  <a:ext uri="{FF2B5EF4-FFF2-40B4-BE49-F238E27FC236}">
                    <a16:creationId xmlns:a16="http://schemas.microsoft.com/office/drawing/2014/main" id="{916CE63E-68A7-44DE-8FF1-7C7AECF44B06}"/>
                  </a:ext>
                </a:extLst>
              </p:cNvPr>
              <p:cNvSpPr>
                <a:spLocks/>
              </p:cNvSpPr>
              <p:nvPr/>
            </p:nvSpPr>
            <p:spPr bwMode="auto">
              <a:xfrm>
                <a:off x="3501" y="3112"/>
                <a:ext cx="451" cy="457"/>
              </a:xfrm>
              <a:custGeom>
                <a:avLst/>
                <a:gdLst>
                  <a:gd name="T0" fmla="*/ 18 w 451"/>
                  <a:gd name="T1" fmla="*/ 456 h 457"/>
                  <a:gd name="T2" fmla="*/ 36 w 451"/>
                  <a:gd name="T3" fmla="*/ 456 h 457"/>
                  <a:gd name="T4" fmla="*/ 54 w 451"/>
                  <a:gd name="T5" fmla="*/ 456 h 457"/>
                  <a:gd name="T6" fmla="*/ 54 w 451"/>
                  <a:gd name="T7" fmla="*/ 440 h 457"/>
                  <a:gd name="T8" fmla="*/ 72 w 451"/>
                  <a:gd name="T9" fmla="*/ 440 h 457"/>
                  <a:gd name="T10" fmla="*/ 90 w 451"/>
                  <a:gd name="T11" fmla="*/ 440 h 457"/>
                  <a:gd name="T12" fmla="*/ 90 w 451"/>
                  <a:gd name="T13" fmla="*/ 424 h 457"/>
                  <a:gd name="T14" fmla="*/ 108 w 451"/>
                  <a:gd name="T15" fmla="*/ 408 h 457"/>
                  <a:gd name="T16" fmla="*/ 126 w 451"/>
                  <a:gd name="T17" fmla="*/ 376 h 457"/>
                  <a:gd name="T18" fmla="*/ 144 w 451"/>
                  <a:gd name="T19" fmla="*/ 360 h 457"/>
                  <a:gd name="T20" fmla="*/ 162 w 451"/>
                  <a:gd name="T21" fmla="*/ 360 h 457"/>
                  <a:gd name="T22" fmla="*/ 180 w 451"/>
                  <a:gd name="T23" fmla="*/ 360 h 457"/>
                  <a:gd name="T24" fmla="*/ 216 w 451"/>
                  <a:gd name="T25" fmla="*/ 360 h 457"/>
                  <a:gd name="T26" fmla="*/ 234 w 451"/>
                  <a:gd name="T27" fmla="*/ 376 h 457"/>
                  <a:gd name="T28" fmla="*/ 252 w 451"/>
                  <a:gd name="T29" fmla="*/ 376 h 457"/>
                  <a:gd name="T30" fmla="*/ 270 w 451"/>
                  <a:gd name="T31" fmla="*/ 360 h 457"/>
                  <a:gd name="T32" fmla="*/ 288 w 451"/>
                  <a:gd name="T33" fmla="*/ 344 h 457"/>
                  <a:gd name="T34" fmla="*/ 306 w 451"/>
                  <a:gd name="T35" fmla="*/ 344 h 457"/>
                  <a:gd name="T36" fmla="*/ 306 w 451"/>
                  <a:gd name="T37" fmla="*/ 328 h 457"/>
                  <a:gd name="T38" fmla="*/ 324 w 451"/>
                  <a:gd name="T39" fmla="*/ 312 h 457"/>
                  <a:gd name="T40" fmla="*/ 342 w 451"/>
                  <a:gd name="T41" fmla="*/ 280 h 457"/>
                  <a:gd name="T42" fmla="*/ 378 w 451"/>
                  <a:gd name="T43" fmla="*/ 248 h 457"/>
                  <a:gd name="T44" fmla="*/ 414 w 451"/>
                  <a:gd name="T45" fmla="*/ 216 h 457"/>
                  <a:gd name="T46" fmla="*/ 432 w 451"/>
                  <a:gd name="T47" fmla="*/ 200 h 457"/>
                  <a:gd name="T48" fmla="*/ 450 w 451"/>
                  <a:gd name="T49" fmla="*/ 200 h 457"/>
                  <a:gd name="T50" fmla="*/ 432 w 451"/>
                  <a:gd name="T51" fmla="*/ 184 h 457"/>
                  <a:gd name="T52" fmla="*/ 432 w 451"/>
                  <a:gd name="T53" fmla="*/ 168 h 457"/>
                  <a:gd name="T54" fmla="*/ 414 w 451"/>
                  <a:gd name="T55" fmla="*/ 152 h 457"/>
                  <a:gd name="T56" fmla="*/ 396 w 451"/>
                  <a:gd name="T57" fmla="*/ 152 h 457"/>
                  <a:gd name="T58" fmla="*/ 396 w 451"/>
                  <a:gd name="T59" fmla="*/ 136 h 457"/>
                  <a:gd name="T60" fmla="*/ 396 w 451"/>
                  <a:gd name="T61" fmla="*/ 120 h 457"/>
                  <a:gd name="T62" fmla="*/ 378 w 451"/>
                  <a:gd name="T63" fmla="*/ 96 h 457"/>
                  <a:gd name="T64" fmla="*/ 360 w 451"/>
                  <a:gd name="T65" fmla="*/ 96 h 457"/>
                  <a:gd name="T66" fmla="*/ 342 w 451"/>
                  <a:gd name="T67" fmla="*/ 96 h 457"/>
                  <a:gd name="T68" fmla="*/ 324 w 451"/>
                  <a:gd name="T69" fmla="*/ 96 h 457"/>
                  <a:gd name="T70" fmla="*/ 324 w 451"/>
                  <a:gd name="T71" fmla="*/ 80 h 457"/>
                  <a:gd name="T72" fmla="*/ 324 w 451"/>
                  <a:gd name="T73" fmla="*/ 64 h 457"/>
                  <a:gd name="T74" fmla="*/ 306 w 451"/>
                  <a:gd name="T75" fmla="*/ 48 h 457"/>
                  <a:gd name="T76" fmla="*/ 306 w 451"/>
                  <a:gd name="T77" fmla="*/ 32 h 457"/>
                  <a:gd name="T78" fmla="*/ 288 w 451"/>
                  <a:gd name="T79" fmla="*/ 32 h 457"/>
                  <a:gd name="T80" fmla="*/ 270 w 451"/>
                  <a:gd name="T81" fmla="*/ 16 h 457"/>
                  <a:gd name="T82" fmla="*/ 270 w 451"/>
                  <a:gd name="T83" fmla="*/ 0 h 457"/>
                  <a:gd name="T84" fmla="*/ 252 w 451"/>
                  <a:gd name="T85" fmla="*/ 0 h 457"/>
                  <a:gd name="T86" fmla="*/ 234 w 451"/>
                  <a:gd name="T87" fmla="*/ 0 h 457"/>
                  <a:gd name="T88" fmla="*/ 216 w 451"/>
                  <a:gd name="T89" fmla="*/ 0 h 457"/>
                  <a:gd name="T90" fmla="*/ 198 w 451"/>
                  <a:gd name="T91" fmla="*/ 0 h 457"/>
                  <a:gd name="T92" fmla="*/ 180 w 451"/>
                  <a:gd name="T93" fmla="*/ 16 h 457"/>
                  <a:gd name="T94" fmla="*/ 162 w 451"/>
                  <a:gd name="T95" fmla="*/ 16 h 457"/>
                  <a:gd name="T96" fmla="*/ 144 w 451"/>
                  <a:gd name="T97" fmla="*/ 16 h 457"/>
                  <a:gd name="T98" fmla="*/ 108 w 451"/>
                  <a:gd name="T99" fmla="*/ 16 h 457"/>
                  <a:gd name="T100" fmla="*/ 72 w 451"/>
                  <a:gd name="T101" fmla="*/ 32 h 457"/>
                  <a:gd name="T102" fmla="*/ 54 w 451"/>
                  <a:gd name="T103" fmla="*/ 32 h 457"/>
                  <a:gd name="T104" fmla="*/ 36 w 451"/>
                  <a:gd name="T105" fmla="*/ 48 h 457"/>
                  <a:gd name="T106" fmla="*/ 36 w 451"/>
                  <a:gd name="T107" fmla="*/ 184 h 457"/>
                  <a:gd name="T108" fmla="*/ 0 w 451"/>
                  <a:gd name="T109" fmla="*/ 184 h 457"/>
                  <a:gd name="T110" fmla="*/ 0 w 451"/>
                  <a:gd name="T111" fmla="*/ 424 h 457"/>
                  <a:gd name="T112" fmla="*/ 0 w 451"/>
                  <a:gd name="T113" fmla="*/ 440 h 457"/>
                  <a:gd name="T114" fmla="*/ 18 w 451"/>
                  <a:gd name="T115" fmla="*/ 440 h 457"/>
                  <a:gd name="T116" fmla="*/ 18 w 451"/>
                  <a:gd name="T117" fmla="*/ 456 h 4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1"/>
                  <a:gd name="T178" fmla="*/ 0 h 457"/>
                  <a:gd name="T179" fmla="*/ 451 w 451"/>
                  <a:gd name="T180" fmla="*/ 457 h 4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1" h="457">
                    <a:moveTo>
                      <a:pt x="18" y="456"/>
                    </a:moveTo>
                    <a:lnTo>
                      <a:pt x="36" y="456"/>
                    </a:lnTo>
                    <a:lnTo>
                      <a:pt x="54" y="456"/>
                    </a:lnTo>
                    <a:lnTo>
                      <a:pt x="54" y="440"/>
                    </a:lnTo>
                    <a:lnTo>
                      <a:pt x="72" y="440"/>
                    </a:lnTo>
                    <a:lnTo>
                      <a:pt x="90" y="440"/>
                    </a:lnTo>
                    <a:lnTo>
                      <a:pt x="90" y="424"/>
                    </a:lnTo>
                    <a:lnTo>
                      <a:pt x="108" y="408"/>
                    </a:lnTo>
                    <a:lnTo>
                      <a:pt x="126" y="376"/>
                    </a:lnTo>
                    <a:lnTo>
                      <a:pt x="144" y="360"/>
                    </a:lnTo>
                    <a:lnTo>
                      <a:pt x="162" y="360"/>
                    </a:lnTo>
                    <a:lnTo>
                      <a:pt x="180" y="360"/>
                    </a:lnTo>
                    <a:lnTo>
                      <a:pt x="216" y="360"/>
                    </a:lnTo>
                    <a:lnTo>
                      <a:pt x="234" y="376"/>
                    </a:lnTo>
                    <a:lnTo>
                      <a:pt x="252" y="376"/>
                    </a:lnTo>
                    <a:lnTo>
                      <a:pt x="270" y="360"/>
                    </a:lnTo>
                    <a:lnTo>
                      <a:pt x="288" y="344"/>
                    </a:lnTo>
                    <a:lnTo>
                      <a:pt x="306" y="344"/>
                    </a:lnTo>
                    <a:lnTo>
                      <a:pt x="306" y="328"/>
                    </a:lnTo>
                    <a:lnTo>
                      <a:pt x="324" y="312"/>
                    </a:lnTo>
                    <a:lnTo>
                      <a:pt x="342" y="280"/>
                    </a:lnTo>
                    <a:lnTo>
                      <a:pt x="378" y="248"/>
                    </a:lnTo>
                    <a:lnTo>
                      <a:pt x="414" y="216"/>
                    </a:lnTo>
                    <a:lnTo>
                      <a:pt x="432" y="200"/>
                    </a:lnTo>
                    <a:lnTo>
                      <a:pt x="450" y="200"/>
                    </a:lnTo>
                    <a:lnTo>
                      <a:pt x="432" y="184"/>
                    </a:lnTo>
                    <a:lnTo>
                      <a:pt x="432" y="168"/>
                    </a:lnTo>
                    <a:lnTo>
                      <a:pt x="414" y="152"/>
                    </a:lnTo>
                    <a:lnTo>
                      <a:pt x="396" y="152"/>
                    </a:lnTo>
                    <a:lnTo>
                      <a:pt x="396" y="136"/>
                    </a:lnTo>
                    <a:lnTo>
                      <a:pt x="396" y="120"/>
                    </a:lnTo>
                    <a:lnTo>
                      <a:pt x="378" y="96"/>
                    </a:lnTo>
                    <a:lnTo>
                      <a:pt x="360" y="96"/>
                    </a:lnTo>
                    <a:lnTo>
                      <a:pt x="342" y="96"/>
                    </a:lnTo>
                    <a:lnTo>
                      <a:pt x="324" y="96"/>
                    </a:lnTo>
                    <a:lnTo>
                      <a:pt x="324" y="80"/>
                    </a:lnTo>
                    <a:lnTo>
                      <a:pt x="324" y="64"/>
                    </a:lnTo>
                    <a:lnTo>
                      <a:pt x="306" y="48"/>
                    </a:lnTo>
                    <a:lnTo>
                      <a:pt x="306" y="32"/>
                    </a:lnTo>
                    <a:lnTo>
                      <a:pt x="288" y="32"/>
                    </a:lnTo>
                    <a:lnTo>
                      <a:pt x="270" y="16"/>
                    </a:lnTo>
                    <a:lnTo>
                      <a:pt x="270" y="0"/>
                    </a:lnTo>
                    <a:lnTo>
                      <a:pt x="252" y="0"/>
                    </a:lnTo>
                    <a:lnTo>
                      <a:pt x="234" y="0"/>
                    </a:lnTo>
                    <a:lnTo>
                      <a:pt x="216" y="0"/>
                    </a:lnTo>
                    <a:lnTo>
                      <a:pt x="198" y="0"/>
                    </a:lnTo>
                    <a:lnTo>
                      <a:pt x="180" y="16"/>
                    </a:lnTo>
                    <a:lnTo>
                      <a:pt x="162" y="16"/>
                    </a:lnTo>
                    <a:lnTo>
                      <a:pt x="144" y="16"/>
                    </a:lnTo>
                    <a:lnTo>
                      <a:pt x="108" y="16"/>
                    </a:lnTo>
                    <a:lnTo>
                      <a:pt x="72" y="32"/>
                    </a:lnTo>
                    <a:lnTo>
                      <a:pt x="54" y="32"/>
                    </a:lnTo>
                    <a:lnTo>
                      <a:pt x="36" y="48"/>
                    </a:lnTo>
                    <a:lnTo>
                      <a:pt x="36" y="184"/>
                    </a:lnTo>
                    <a:lnTo>
                      <a:pt x="0" y="184"/>
                    </a:lnTo>
                    <a:lnTo>
                      <a:pt x="0" y="424"/>
                    </a:lnTo>
                    <a:lnTo>
                      <a:pt x="0" y="440"/>
                    </a:lnTo>
                    <a:lnTo>
                      <a:pt x="18" y="440"/>
                    </a:lnTo>
                    <a:lnTo>
                      <a:pt x="18" y="456"/>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31" name="Group 81">
              <a:extLst>
                <a:ext uri="{FF2B5EF4-FFF2-40B4-BE49-F238E27FC236}">
                  <a16:creationId xmlns:a16="http://schemas.microsoft.com/office/drawing/2014/main" id="{2302D597-CEA3-4C07-943C-CDA327F1405E}"/>
                </a:ext>
              </a:extLst>
            </p:cNvPr>
            <p:cNvGrpSpPr>
              <a:grpSpLocks/>
            </p:cNvGrpSpPr>
            <p:nvPr/>
          </p:nvGrpSpPr>
          <p:grpSpPr bwMode="auto">
            <a:xfrm>
              <a:off x="2762679" y="4283189"/>
              <a:ext cx="52084" cy="71550"/>
              <a:chOff x="3015" y="2472"/>
              <a:chExt cx="37" cy="49"/>
            </a:xfrm>
            <a:solidFill>
              <a:sysClr val="window" lastClr="FFFFFF">
                <a:lumMod val="95000"/>
              </a:sysClr>
            </a:solidFill>
          </p:grpSpPr>
          <p:sp>
            <p:nvSpPr>
              <p:cNvPr id="83" name="Freeform 82">
                <a:extLst>
                  <a:ext uri="{FF2B5EF4-FFF2-40B4-BE49-F238E27FC236}">
                    <a16:creationId xmlns:a16="http://schemas.microsoft.com/office/drawing/2014/main" id="{BEEE7913-6247-4B39-9843-4CBA8336664F}"/>
                  </a:ext>
                </a:extLst>
              </p:cNvPr>
              <p:cNvSpPr>
                <a:spLocks/>
              </p:cNvSpPr>
              <p:nvPr/>
            </p:nvSpPr>
            <p:spPr bwMode="auto">
              <a:xfrm>
                <a:off x="3015" y="2472"/>
                <a:ext cx="37" cy="49"/>
              </a:xfrm>
              <a:custGeom>
                <a:avLst/>
                <a:gdLst>
                  <a:gd name="T0" fmla="*/ 0 w 37"/>
                  <a:gd name="T1" fmla="*/ 48 h 49"/>
                  <a:gd name="T2" fmla="*/ 18 w 37"/>
                  <a:gd name="T3" fmla="*/ 48 h 49"/>
                  <a:gd name="T4" fmla="*/ 36 w 37"/>
                  <a:gd name="T5" fmla="*/ 32 h 49"/>
                  <a:gd name="T6" fmla="*/ 36 w 37"/>
                  <a:gd name="T7" fmla="*/ 16 h 49"/>
                  <a:gd name="T8" fmla="*/ 36 w 37"/>
                  <a:gd name="T9" fmla="*/ 0 h 49"/>
                  <a:gd name="T10" fmla="*/ 0 w 37"/>
                  <a:gd name="T11" fmla="*/ 32 h 49"/>
                  <a:gd name="T12" fmla="*/ 0 w 37"/>
                  <a:gd name="T13" fmla="*/ 48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0" y="48"/>
                    </a:moveTo>
                    <a:lnTo>
                      <a:pt x="18" y="48"/>
                    </a:lnTo>
                    <a:lnTo>
                      <a:pt x="36" y="32"/>
                    </a:lnTo>
                    <a:lnTo>
                      <a:pt x="36" y="16"/>
                    </a:lnTo>
                    <a:lnTo>
                      <a:pt x="36" y="0"/>
                    </a:lnTo>
                    <a:lnTo>
                      <a:pt x="0" y="32"/>
                    </a:lnTo>
                    <a:lnTo>
                      <a:pt x="0" y="4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84" name="Freeform 83">
                <a:extLst>
                  <a:ext uri="{FF2B5EF4-FFF2-40B4-BE49-F238E27FC236}">
                    <a16:creationId xmlns:a16="http://schemas.microsoft.com/office/drawing/2014/main" id="{38F2FFAF-597C-426A-8628-451AAD99B879}"/>
                  </a:ext>
                </a:extLst>
              </p:cNvPr>
              <p:cNvSpPr>
                <a:spLocks/>
              </p:cNvSpPr>
              <p:nvPr/>
            </p:nvSpPr>
            <p:spPr bwMode="auto">
              <a:xfrm>
                <a:off x="3015" y="2472"/>
                <a:ext cx="37" cy="49"/>
              </a:xfrm>
              <a:custGeom>
                <a:avLst/>
                <a:gdLst>
                  <a:gd name="T0" fmla="*/ 0 w 37"/>
                  <a:gd name="T1" fmla="*/ 48 h 49"/>
                  <a:gd name="T2" fmla="*/ 18 w 37"/>
                  <a:gd name="T3" fmla="*/ 48 h 49"/>
                  <a:gd name="T4" fmla="*/ 36 w 37"/>
                  <a:gd name="T5" fmla="*/ 32 h 49"/>
                  <a:gd name="T6" fmla="*/ 36 w 37"/>
                  <a:gd name="T7" fmla="*/ 16 h 49"/>
                  <a:gd name="T8" fmla="*/ 36 w 37"/>
                  <a:gd name="T9" fmla="*/ 0 h 49"/>
                  <a:gd name="T10" fmla="*/ 0 w 37"/>
                  <a:gd name="T11" fmla="*/ 32 h 49"/>
                  <a:gd name="T12" fmla="*/ 0 w 37"/>
                  <a:gd name="T13" fmla="*/ 48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0" y="48"/>
                    </a:moveTo>
                    <a:lnTo>
                      <a:pt x="18" y="48"/>
                    </a:lnTo>
                    <a:lnTo>
                      <a:pt x="36" y="32"/>
                    </a:lnTo>
                    <a:lnTo>
                      <a:pt x="36" y="16"/>
                    </a:lnTo>
                    <a:lnTo>
                      <a:pt x="36" y="0"/>
                    </a:lnTo>
                    <a:lnTo>
                      <a:pt x="0" y="32"/>
                    </a:lnTo>
                    <a:lnTo>
                      <a:pt x="0" y="48"/>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grpSp>
          <p:nvGrpSpPr>
            <p:cNvPr id="32" name="Group 84">
              <a:extLst>
                <a:ext uri="{FF2B5EF4-FFF2-40B4-BE49-F238E27FC236}">
                  <a16:creationId xmlns:a16="http://schemas.microsoft.com/office/drawing/2014/main" id="{F737FACE-6D8F-44F4-ADAD-FFA29163642C}"/>
                </a:ext>
              </a:extLst>
            </p:cNvPr>
            <p:cNvGrpSpPr>
              <a:grpSpLocks/>
            </p:cNvGrpSpPr>
            <p:nvPr/>
          </p:nvGrpSpPr>
          <p:grpSpPr bwMode="auto">
            <a:xfrm>
              <a:off x="2787931" y="4353279"/>
              <a:ext cx="860196" cy="865909"/>
              <a:chOff x="3033" y="2520"/>
              <a:chExt cx="613" cy="593"/>
            </a:xfrm>
            <a:solidFill>
              <a:sysClr val="window" lastClr="FFFFFF">
                <a:lumMod val="95000"/>
              </a:sysClr>
            </a:solidFill>
          </p:grpSpPr>
          <p:sp>
            <p:nvSpPr>
              <p:cNvPr id="81" name="Freeform 85">
                <a:extLst>
                  <a:ext uri="{FF2B5EF4-FFF2-40B4-BE49-F238E27FC236}">
                    <a16:creationId xmlns:a16="http://schemas.microsoft.com/office/drawing/2014/main" id="{37424FFF-AFB8-4E83-9221-02617A453608}"/>
                  </a:ext>
                </a:extLst>
              </p:cNvPr>
              <p:cNvSpPr>
                <a:spLocks/>
              </p:cNvSpPr>
              <p:nvPr/>
            </p:nvSpPr>
            <p:spPr bwMode="auto">
              <a:xfrm>
                <a:off x="3033" y="2520"/>
                <a:ext cx="613" cy="593"/>
              </a:xfrm>
              <a:custGeom>
                <a:avLst/>
                <a:gdLst>
                  <a:gd name="T0" fmla="*/ 594 w 613"/>
                  <a:gd name="T1" fmla="*/ 544 h 593"/>
                  <a:gd name="T2" fmla="*/ 558 w 613"/>
                  <a:gd name="T3" fmla="*/ 528 h 593"/>
                  <a:gd name="T4" fmla="*/ 522 w 613"/>
                  <a:gd name="T5" fmla="*/ 496 h 593"/>
                  <a:gd name="T6" fmla="*/ 522 w 613"/>
                  <a:gd name="T7" fmla="*/ 448 h 593"/>
                  <a:gd name="T8" fmla="*/ 504 w 613"/>
                  <a:gd name="T9" fmla="*/ 384 h 593"/>
                  <a:gd name="T10" fmla="*/ 540 w 613"/>
                  <a:gd name="T11" fmla="*/ 352 h 593"/>
                  <a:gd name="T12" fmla="*/ 594 w 613"/>
                  <a:gd name="T13" fmla="*/ 336 h 593"/>
                  <a:gd name="T14" fmla="*/ 612 w 613"/>
                  <a:gd name="T15" fmla="*/ 304 h 593"/>
                  <a:gd name="T16" fmla="*/ 612 w 613"/>
                  <a:gd name="T17" fmla="*/ 240 h 593"/>
                  <a:gd name="T18" fmla="*/ 504 w 613"/>
                  <a:gd name="T19" fmla="*/ 240 h 593"/>
                  <a:gd name="T20" fmla="*/ 486 w 613"/>
                  <a:gd name="T21" fmla="*/ 208 h 593"/>
                  <a:gd name="T22" fmla="*/ 504 w 613"/>
                  <a:gd name="T23" fmla="*/ 192 h 593"/>
                  <a:gd name="T24" fmla="*/ 522 w 613"/>
                  <a:gd name="T25" fmla="*/ 160 h 593"/>
                  <a:gd name="T26" fmla="*/ 504 w 613"/>
                  <a:gd name="T27" fmla="*/ 128 h 593"/>
                  <a:gd name="T28" fmla="*/ 486 w 613"/>
                  <a:gd name="T29" fmla="*/ 96 h 593"/>
                  <a:gd name="T30" fmla="*/ 504 w 613"/>
                  <a:gd name="T31" fmla="*/ 64 h 593"/>
                  <a:gd name="T32" fmla="*/ 450 w 613"/>
                  <a:gd name="T33" fmla="*/ 64 h 593"/>
                  <a:gd name="T34" fmla="*/ 432 w 613"/>
                  <a:gd name="T35" fmla="*/ 48 h 593"/>
                  <a:gd name="T36" fmla="*/ 396 w 613"/>
                  <a:gd name="T37" fmla="*/ 32 h 593"/>
                  <a:gd name="T38" fmla="*/ 378 w 613"/>
                  <a:gd name="T39" fmla="*/ 48 h 593"/>
                  <a:gd name="T40" fmla="*/ 396 w 613"/>
                  <a:gd name="T41" fmla="*/ 80 h 593"/>
                  <a:gd name="T42" fmla="*/ 378 w 613"/>
                  <a:gd name="T43" fmla="*/ 112 h 593"/>
                  <a:gd name="T44" fmla="*/ 288 w 613"/>
                  <a:gd name="T45" fmla="*/ 112 h 593"/>
                  <a:gd name="T46" fmla="*/ 252 w 613"/>
                  <a:gd name="T47" fmla="*/ 112 h 593"/>
                  <a:gd name="T48" fmla="*/ 234 w 613"/>
                  <a:gd name="T49" fmla="*/ 80 h 593"/>
                  <a:gd name="T50" fmla="*/ 216 w 613"/>
                  <a:gd name="T51" fmla="*/ 48 h 593"/>
                  <a:gd name="T52" fmla="*/ 180 w 613"/>
                  <a:gd name="T53" fmla="*/ 0 h 593"/>
                  <a:gd name="T54" fmla="*/ 144 w 613"/>
                  <a:gd name="T55" fmla="*/ 0 h 593"/>
                  <a:gd name="T56" fmla="*/ 18 w 613"/>
                  <a:gd name="T57" fmla="*/ 16 h 593"/>
                  <a:gd name="T58" fmla="*/ 0 w 613"/>
                  <a:gd name="T59" fmla="*/ 32 h 593"/>
                  <a:gd name="T60" fmla="*/ 18 w 613"/>
                  <a:gd name="T61" fmla="*/ 64 h 593"/>
                  <a:gd name="T62" fmla="*/ 72 w 613"/>
                  <a:gd name="T63" fmla="*/ 128 h 593"/>
                  <a:gd name="T64" fmla="*/ 72 w 613"/>
                  <a:gd name="T65" fmla="*/ 160 h 593"/>
                  <a:gd name="T66" fmla="*/ 54 w 613"/>
                  <a:gd name="T67" fmla="*/ 176 h 593"/>
                  <a:gd name="T68" fmla="*/ 54 w 613"/>
                  <a:gd name="T69" fmla="*/ 208 h 593"/>
                  <a:gd name="T70" fmla="*/ 90 w 613"/>
                  <a:gd name="T71" fmla="*/ 256 h 593"/>
                  <a:gd name="T72" fmla="*/ 108 w 613"/>
                  <a:gd name="T73" fmla="*/ 304 h 593"/>
                  <a:gd name="T74" fmla="*/ 90 w 613"/>
                  <a:gd name="T75" fmla="*/ 336 h 593"/>
                  <a:gd name="T76" fmla="*/ 54 w 613"/>
                  <a:gd name="T77" fmla="*/ 368 h 593"/>
                  <a:gd name="T78" fmla="*/ 36 w 613"/>
                  <a:gd name="T79" fmla="*/ 432 h 593"/>
                  <a:gd name="T80" fmla="*/ 36 w 613"/>
                  <a:gd name="T81" fmla="*/ 496 h 593"/>
                  <a:gd name="T82" fmla="*/ 0 w 613"/>
                  <a:gd name="T83" fmla="*/ 528 h 593"/>
                  <a:gd name="T84" fmla="*/ 0 w 613"/>
                  <a:gd name="T85" fmla="*/ 560 h 593"/>
                  <a:gd name="T86" fmla="*/ 36 w 613"/>
                  <a:gd name="T87" fmla="*/ 544 h 593"/>
                  <a:gd name="T88" fmla="*/ 72 w 613"/>
                  <a:gd name="T89" fmla="*/ 528 h 593"/>
                  <a:gd name="T90" fmla="*/ 90 w 613"/>
                  <a:gd name="T91" fmla="*/ 544 h 593"/>
                  <a:gd name="T92" fmla="*/ 108 w 613"/>
                  <a:gd name="T93" fmla="*/ 560 h 593"/>
                  <a:gd name="T94" fmla="*/ 144 w 613"/>
                  <a:gd name="T95" fmla="*/ 560 h 593"/>
                  <a:gd name="T96" fmla="*/ 198 w 613"/>
                  <a:gd name="T97" fmla="*/ 544 h 593"/>
                  <a:gd name="T98" fmla="*/ 252 w 613"/>
                  <a:gd name="T99" fmla="*/ 528 h 593"/>
                  <a:gd name="T100" fmla="*/ 306 w 613"/>
                  <a:gd name="T101" fmla="*/ 544 h 593"/>
                  <a:gd name="T102" fmla="*/ 360 w 613"/>
                  <a:gd name="T103" fmla="*/ 544 h 593"/>
                  <a:gd name="T104" fmla="*/ 360 w 613"/>
                  <a:gd name="T105" fmla="*/ 544 h 593"/>
                  <a:gd name="T106" fmla="*/ 396 w 613"/>
                  <a:gd name="T107" fmla="*/ 560 h 593"/>
                  <a:gd name="T108" fmla="*/ 450 w 613"/>
                  <a:gd name="T109" fmla="*/ 576 h 593"/>
                  <a:gd name="T110" fmla="*/ 486 w 613"/>
                  <a:gd name="T111" fmla="*/ 592 h 593"/>
                  <a:gd name="T112" fmla="*/ 612 w 613"/>
                  <a:gd name="T113" fmla="*/ 560 h 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593"/>
                  <a:gd name="T173" fmla="*/ 613 w 613"/>
                  <a:gd name="T174" fmla="*/ 593 h 5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593">
                    <a:moveTo>
                      <a:pt x="612" y="560"/>
                    </a:moveTo>
                    <a:lnTo>
                      <a:pt x="594" y="544"/>
                    </a:lnTo>
                    <a:lnTo>
                      <a:pt x="576" y="544"/>
                    </a:lnTo>
                    <a:lnTo>
                      <a:pt x="558" y="528"/>
                    </a:lnTo>
                    <a:lnTo>
                      <a:pt x="540" y="512"/>
                    </a:lnTo>
                    <a:lnTo>
                      <a:pt x="522" y="496"/>
                    </a:lnTo>
                    <a:lnTo>
                      <a:pt x="522" y="480"/>
                    </a:lnTo>
                    <a:lnTo>
                      <a:pt x="522" y="448"/>
                    </a:lnTo>
                    <a:lnTo>
                      <a:pt x="504" y="432"/>
                    </a:lnTo>
                    <a:lnTo>
                      <a:pt x="504" y="384"/>
                    </a:lnTo>
                    <a:lnTo>
                      <a:pt x="504" y="336"/>
                    </a:lnTo>
                    <a:lnTo>
                      <a:pt x="540" y="352"/>
                    </a:lnTo>
                    <a:lnTo>
                      <a:pt x="558" y="336"/>
                    </a:lnTo>
                    <a:lnTo>
                      <a:pt x="594" y="336"/>
                    </a:lnTo>
                    <a:lnTo>
                      <a:pt x="612" y="336"/>
                    </a:lnTo>
                    <a:lnTo>
                      <a:pt x="612" y="304"/>
                    </a:lnTo>
                    <a:lnTo>
                      <a:pt x="612" y="288"/>
                    </a:lnTo>
                    <a:lnTo>
                      <a:pt x="612" y="240"/>
                    </a:lnTo>
                    <a:lnTo>
                      <a:pt x="558" y="240"/>
                    </a:lnTo>
                    <a:lnTo>
                      <a:pt x="504" y="240"/>
                    </a:lnTo>
                    <a:lnTo>
                      <a:pt x="486" y="224"/>
                    </a:lnTo>
                    <a:lnTo>
                      <a:pt x="486" y="208"/>
                    </a:lnTo>
                    <a:lnTo>
                      <a:pt x="486" y="192"/>
                    </a:lnTo>
                    <a:lnTo>
                      <a:pt x="504" y="192"/>
                    </a:lnTo>
                    <a:lnTo>
                      <a:pt x="522" y="176"/>
                    </a:lnTo>
                    <a:lnTo>
                      <a:pt x="522" y="160"/>
                    </a:lnTo>
                    <a:lnTo>
                      <a:pt x="504" y="144"/>
                    </a:lnTo>
                    <a:lnTo>
                      <a:pt x="504" y="128"/>
                    </a:lnTo>
                    <a:lnTo>
                      <a:pt x="486" y="112"/>
                    </a:lnTo>
                    <a:lnTo>
                      <a:pt x="486" y="96"/>
                    </a:lnTo>
                    <a:lnTo>
                      <a:pt x="486" y="80"/>
                    </a:lnTo>
                    <a:lnTo>
                      <a:pt x="504" y="64"/>
                    </a:lnTo>
                    <a:lnTo>
                      <a:pt x="486" y="48"/>
                    </a:lnTo>
                    <a:lnTo>
                      <a:pt x="450" y="64"/>
                    </a:lnTo>
                    <a:lnTo>
                      <a:pt x="432" y="64"/>
                    </a:lnTo>
                    <a:lnTo>
                      <a:pt x="432" y="48"/>
                    </a:lnTo>
                    <a:lnTo>
                      <a:pt x="414" y="48"/>
                    </a:lnTo>
                    <a:lnTo>
                      <a:pt x="396" y="32"/>
                    </a:lnTo>
                    <a:lnTo>
                      <a:pt x="396" y="48"/>
                    </a:lnTo>
                    <a:lnTo>
                      <a:pt x="378" y="48"/>
                    </a:lnTo>
                    <a:lnTo>
                      <a:pt x="396" y="64"/>
                    </a:lnTo>
                    <a:lnTo>
                      <a:pt x="396" y="80"/>
                    </a:lnTo>
                    <a:lnTo>
                      <a:pt x="396" y="96"/>
                    </a:lnTo>
                    <a:lnTo>
                      <a:pt x="378" y="112"/>
                    </a:lnTo>
                    <a:lnTo>
                      <a:pt x="324" y="112"/>
                    </a:lnTo>
                    <a:lnTo>
                      <a:pt x="288" y="112"/>
                    </a:lnTo>
                    <a:lnTo>
                      <a:pt x="270" y="112"/>
                    </a:lnTo>
                    <a:lnTo>
                      <a:pt x="252" y="112"/>
                    </a:lnTo>
                    <a:lnTo>
                      <a:pt x="234" y="96"/>
                    </a:lnTo>
                    <a:lnTo>
                      <a:pt x="234" y="80"/>
                    </a:lnTo>
                    <a:lnTo>
                      <a:pt x="216" y="64"/>
                    </a:lnTo>
                    <a:lnTo>
                      <a:pt x="216" y="48"/>
                    </a:lnTo>
                    <a:lnTo>
                      <a:pt x="198" y="16"/>
                    </a:lnTo>
                    <a:lnTo>
                      <a:pt x="180" y="0"/>
                    </a:lnTo>
                    <a:lnTo>
                      <a:pt x="162" y="0"/>
                    </a:lnTo>
                    <a:lnTo>
                      <a:pt x="144" y="0"/>
                    </a:lnTo>
                    <a:lnTo>
                      <a:pt x="72" y="16"/>
                    </a:lnTo>
                    <a:lnTo>
                      <a:pt x="18" y="16"/>
                    </a:lnTo>
                    <a:lnTo>
                      <a:pt x="0" y="16"/>
                    </a:lnTo>
                    <a:lnTo>
                      <a:pt x="0" y="32"/>
                    </a:lnTo>
                    <a:lnTo>
                      <a:pt x="18" y="48"/>
                    </a:lnTo>
                    <a:lnTo>
                      <a:pt x="18" y="64"/>
                    </a:lnTo>
                    <a:lnTo>
                      <a:pt x="54" y="96"/>
                    </a:lnTo>
                    <a:lnTo>
                      <a:pt x="72" y="128"/>
                    </a:lnTo>
                    <a:lnTo>
                      <a:pt x="72" y="144"/>
                    </a:lnTo>
                    <a:lnTo>
                      <a:pt x="72" y="160"/>
                    </a:lnTo>
                    <a:lnTo>
                      <a:pt x="54" y="160"/>
                    </a:lnTo>
                    <a:lnTo>
                      <a:pt x="54" y="176"/>
                    </a:lnTo>
                    <a:lnTo>
                      <a:pt x="54" y="192"/>
                    </a:lnTo>
                    <a:lnTo>
                      <a:pt x="54" y="208"/>
                    </a:lnTo>
                    <a:lnTo>
                      <a:pt x="72" y="224"/>
                    </a:lnTo>
                    <a:lnTo>
                      <a:pt x="90" y="256"/>
                    </a:lnTo>
                    <a:lnTo>
                      <a:pt x="108" y="272"/>
                    </a:lnTo>
                    <a:lnTo>
                      <a:pt x="108" y="304"/>
                    </a:lnTo>
                    <a:lnTo>
                      <a:pt x="90" y="320"/>
                    </a:lnTo>
                    <a:lnTo>
                      <a:pt x="90" y="336"/>
                    </a:lnTo>
                    <a:lnTo>
                      <a:pt x="72" y="352"/>
                    </a:lnTo>
                    <a:lnTo>
                      <a:pt x="54" y="368"/>
                    </a:lnTo>
                    <a:lnTo>
                      <a:pt x="54" y="400"/>
                    </a:lnTo>
                    <a:lnTo>
                      <a:pt x="36" y="432"/>
                    </a:lnTo>
                    <a:lnTo>
                      <a:pt x="36" y="464"/>
                    </a:lnTo>
                    <a:lnTo>
                      <a:pt x="36" y="496"/>
                    </a:lnTo>
                    <a:lnTo>
                      <a:pt x="18" y="512"/>
                    </a:lnTo>
                    <a:lnTo>
                      <a:pt x="0" y="528"/>
                    </a:lnTo>
                    <a:lnTo>
                      <a:pt x="0" y="544"/>
                    </a:lnTo>
                    <a:lnTo>
                      <a:pt x="0" y="560"/>
                    </a:lnTo>
                    <a:lnTo>
                      <a:pt x="18" y="560"/>
                    </a:lnTo>
                    <a:lnTo>
                      <a:pt x="36" y="544"/>
                    </a:lnTo>
                    <a:lnTo>
                      <a:pt x="54" y="544"/>
                    </a:lnTo>
                    <a:lnTo>
                      <a:pt x="72" y="528"/>
                    </a:lnTo>
                    <a:lnTo>
                      <a:pt x="90" y="528"/>
                    </a:lnTo>
                    <a:lnTo>
                      <a:pt x="90" y="544"/>
                    </a:lnTo>
                    <a:lnTo>
                      <a:pt x="90" y="560"/>
                    </a:lnTo>
                    <a:lnTo>
                      <a:pt x="108" y="560"/>
                    </a:lnTo>
                    <a:lnTo>
                      <a:pt x="126" y="576"/>
                    </a:lnTo>
                    <a:lnTo>
                      <a:pt x="144" y="560"/>
                    </a:lnTo>
                    <a:lnTo>
                      <a:pt x="180" y="560"/>
                    </a:lnTo>
                    <a:lnTo>
                      <a:pt x="198" y="544"/>
                    </a:lnTo>
                    <a:lnTo>
                      <a:pt x="234" y="528"/>
                    </a:lnTo>
                    <a:lnTo>
                      <a:pt x="252" y="528"/>
                    </a:lnTo>
                    <a:lnTo>
                      <a:pt x="270" y="528"/>
                    </a:lnTo>
                    <a:lnTo>
                      <a:pt x="306" y="544"/>
                    </a:lnTo>
                    <a:lnTo>
                      <a:pt x="324" y="544"/>
                    </a:lnTo>
                    <a:lnTo>
                      <a:pt x="360" y="544"/>
                    </a:lnTo>
                    <a:lnTo>
                      <a:pt x="360" y="528"/>
                    </a:lnTo>
                    <a:lnTo>
                      <a:pt x="360" y="544"/>
                    </a:lnTo>
                    <a:lnTo>
                      <a:pt x="378" y="560"/>
                    </a:lnTo>
                    <a:lnTo>
                      <a:pt x="396" y="560"/>
                    </a:lnTo>
                    <a:lnTo>
                      <a:pt x="432" y="576"/>
                    </a:lnTo>
                    <a:lnTo>
                      <a:pt x="450" y="576"/>
                    </a:lnTo>
                    <a:lnTo>
                      <a:pt x="468" y="592"/>
                    </a:lnTo>
                    <a:lnTo>
                      <a:pt x="486" y="592"/>
                    </a:lnTo>
                    <a:lnTo>
                      <a:pt x="504" y="592"/>
                    </a:lnTo>
                    <a:lnTo>
                      <a:pt x="612" y="56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82" name="Freeform 86">
                <a:extLst>
                  <a:ext uri="{FF2B5EF4-FFF2-40B4-BE49-F238E27FC236}">
                    <a16:creationId xmlns:a16="http://schemas.microsoft.com/office/drawing/2014/main" id="{0EE6A444-4B26-4482-A29D-AF1D0E989A15}"/>
                  </a:ext>
                </a:extLst>
              </p:cNvPr>
              <p:cNvSpPr>
                <a:spLocks/>
              </p:cNvSpPr>
              <p:nvPr/>
            </p:nvSpPr>
            <p:spPr bwMode="auto">
              <a:xfrm>
                <a:off x="3033" y="2520"/>
                <a:ext cx="613" cy="593"/>
              </a:xfrm>
              <a:custGeom>
                <a:avLst/>
                <a:gdLst>
                  <a:gd name="T0" fmla="*/ 594 w 613"/>
                  <a:gd name="T1" fmla="*/ 544 h 593"/>
                  <a:gd name="T2" fmla="*/ 558 w 613"/>
                  <a:gd name="T3" fmla="*/ 528 h 593"/>
                  <a:gd name="T4" fmla="*/ 522 w 613"/>
                  <a:gd name="T5" fmla="*/ 496 h 593"/>
                  <a:gd name="T6" fmla="*/ 522 w 613"/>
                  <a:gd name="T7" fmla="*/ 448 h 593"/>
                  <a:gd name="T8" fmla="*/ 504 w 613"/>
                  <a:gd name="T9" fmla="*/ 384 h 593"/>
                  <a:gd name="T10" fmla="*/ 540 w 613"/>
                  <a:gd name="T11" fmla="*/ 352 h 593"/>
                  <a:gd name="T12" fmla="*/ 594 w 613"/>
                  <a:gd name="T13" fmla="*/ 336 h 593"/>
                  <a:gd name="T14" fmla="*/ 612 w 613"/>
                  <a:gd name="T15" fmla="*/ 304 h 593"/>
                  <a:gd name="T16" fmla="*/ 612 w 613"/>
                  <a:gd name="T17" fmla="*/ 240 h 593"/>
                  <a:gd name="T18" fmla="*/ 504 w 613"/>
                  <a:gd name="T19" fmla="*/ 240 h 593"/>
                  <a:gd name="T20" fmla="*/ 486 w 613"/>
                  <a:gd name="T21" fmla="*/ 208 h 593"/>
                  <a:gd name="T22" fmla="*/ 504 w 613"/>
                  <a:gd name="T23" fmla="*/ 192 h 593"/>
                  <a:gd name="T24" fmla="*/ 522 w 613"/>
                  <a:gd name="T25" fmla="*/ 160 h 593"/>
                  <a:gd name="T26" fmla="*/ 504 w 613"/>
                  <a:gd name="T27" fmla="*/ 128 h 593"/>
                  <a:gd name="T28" fmla="*/ 486 w 613"/>
                  <a:gd name="T29" fmla="*/ 96 h 593"/>
                  <a:gd name="T30" fmla="*/ 504 w 613"/>
                  <a:gd name="T31" fmla="*/ 64 h 593"/>
                  <a:gd name="T32" fmla="*/ 450 w 613"/>
                  <a:gd name="T33" fmla="*/ 64 h 593"/>
                  <a:gd name="T34" fmla="*/ 432 w 613"/>
                  <a:gd name="T35" fmla="*/ 48 h 593"/>
                  <a:gd name="T36" fmla="*/ 396 w 613"/>
                  <a:gd name="T37" fmla="*/ 32 h 593"/>
                  <a:gd name="T38" fmla="*/ 378 w 613"/>
                  <a:gd name="T39" fmla="*/ 48 h 593"/>
                  <a:gd name="T40" fmla="*/ 396 w 613"/>
                  <a:gd name="T41" fmla="*/ 80 h 593"/>
                  <a:gd name="T42" fmla="*/ 378 w 613"/>
                  <a:gd name="T43" fmla="*/ 112 h 593"/>
                  <a:gd name="T44" fmla="*/ 288 w 613"/>
                  <a:gd name="T45" fmla="*/ 112 h 593"/>
                  <a:gd name="T46" fmla="*/ 252 w 613"/>
                  <a:gd name="T47" fmla="*/ 112 h 593"/>
                  <a:gd name="T48" fmla="*/ 234 w 613"/>
                  <a:gd name="T49" fmla="*/ 80 h 593"/>
                  <a:gd name="T50" fmla="*/ 216 w 613"/>
                  <a:gd name="T51" fmla="*/ 48 h 593"/>
                  <a:gd name="T52" fmla="*/ 180 w 613"/>
                  <a:gd name="T53" fmla="*/ 0 h 593"/>
                  <a:gd name="T54" fmla="*/ 144 w 613"/>
                  <a:gd name="T55" fmla="*/ 0 h 593"/>
                  <a:gd name="T56" fmla="*/ 18 w 613"/>
                  <a:gd name="T57" fmla="*/ 16 h 593"/>
                  <a:gd name="T58" fmla="*/ 0 w 613"/>
                  <a:gd name="T59" fmla="*/ 32 h 593"/>
                  <a:gd name="T60" fmla="*/ 18 w 613"/>
                  <a:gd name="T61" fmla="*/ 64 h 593"/>
                  <a:gd name="T62" fmla="*/ 72 w 613"/>
                  <a:gd name="T63" fmla="*/ 128 h 593"/>
                  <a:gd name="T64" fmla="*/ 72 w 613"/>
                  <a:gd name="T65" fmla="*/ 160 h 593"/>
                  <a:gd name="T66" fmla="*/ 54 w 613"/>
                  <a:gd name="T67" fmla="*/ 176 h 593"/>
                  <a:gd name="T68" fmla="*/ 54 w 613"/>
                  <a:gd name="T69" fmla="*/ 208 h 593"/>
                  <a:gd name="T70" fmla="*/ 90 w 613"/>
                  <a:gd name="T71" fmla="*/ 256 h 593"/>
                  <a:gd name="T72" fmla="*/ 108 w 613"/>
                  <a:gd name="T73" fmla="*/ 304 h 593"/>
                  <a:gd name="T74" fmla="*/ 90 w 613"/>
                  <a:gd name="T75" fmla="*/ 336 h 593"/>
                  <a:gd name="T76" fmla="*/ 54 w 613"/>
                  <a:gd name="T77" fmla="*/ 368 h 593"/>
                  <a:gd name="T78" fmla="*/ 36 w 613"/>
                  <a:gd name="T79" fmla="*/ 432 h 593"/>
                  <a:gd name="T80" fmla="*/ 36 w 613"/>
                  <a:gd name="T81" fmla="*/ 496 h 593"/>
                  <a:gd name="T82" fmla="*/ 0 w 613"/>
                  <a:gd name="T83" fmla="*/ 528 h 593"/>
                  <a:gd name="T84" fmla="*/ 0 w 613"/>
                  <a:gd name="T85" fmla="*/ 560 h 593"/>
                  <a:gd name="T86" fmla="*/ 36 w 613"/>
                  <a:gd name="T87" fmla="*/ 544 h 593"/>
                  <a:gd name="T88" fmla="*/ 72 w 613"/>
                  <a:gd name="T89" fmla="*/ 528 h 593"/>
                  <a:gd name="T90" fmla="*/ 90 w 613"/>
                  <a:gd name="T91" fmla="*/ 544 h 593"/>
                  <a:gd name="T92" fmla="*/ 108 w 613"/>
                  <a:gd name="T93" fmla="*/ 560 h 593"/>
                  <a:gd name="T94" fmla="*/ 144 w 613"/>
                  <a:gd name="T95" fmla="*/ 560 h 593"/>
                  <a:gd name="T96" fmla="*/ 198 w 613"/>
                  <a:gd name="T97" fmla="*/ 544 h 593"/>
                  <a:gd name="T98" fmla="*/ 252 w 613"/>
                  <a:gd name="T99" fmla="*/ 528 h 593"/>
                  <a:gd name="T100" fmla="*/ 306 w 613"/>
                  <a:gd name="T101" fmla="*/ 544 h 593"/>
                  <a:gd name="T102" fmla="*/ 360 w 613"/>
                  <a:gd name="T103" fmla="*/ 544 h 593"/>
                  <a:gd name="T104" fmla="*/ 360 w 613"/>
                  <a:gd name="T105" fmla="*/ 544 h 593"/>
                  <a:gd name="T106" fmla="*/ 396 w 613"/>
                  <a:gd name="T107" fmla="*/ 560 h 593"/>
                  <a:gd name="T108" fmla="*/ 450 w 613"/>
                  <a:gd name="T109" fmla="*/ 576 h 593"/>
                  <a:gd name="T110" fmla="*/ 486 w 613"/>
                  <a:gd name="T111" fmla="*/ 592 h 593"/>
                  <a:gd name="T112" fmla="*/ 612 w 613"/>
                  <a:gd name="T113" fmla="*/ 560 h 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593"/>
                  <a:gd name="T173" fmla="*/ 613 w 613"/>
                  <a:gd name="T174" fmla="*/ 593 h 5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593">
                    <a:moveTo>
                      <a:pt x="612" y="560"/>
                    </a:moveTo>
                    <a:lnTo>
                      <a:pt x="594" y="544"/>
                    </a:lnTo>
                    <a:lnTo>
                      <a:pt x="576" y="544"/>
                    </a:lnTo>
                    <a:lnTo>
                      <a:pt x="558" y="528"/>
                    </a:lnTo>
                    <a:lnTo>
                      <a:pt x="540" y="512"/>
                    </a:lnTo>
                    <a:lnTo>
                      <a:pt x="522" y="496"/>
                    </a:lnTo>
                    <a:lnTo>
                      <a:pt x="522" y="480"/>
                    </a:lnTo>
                    <a:lnTo>
                      <a:pt x="522" y="448"/>
                    </a:lnTo>
                    <a:lnTo>
                      <a:pt x="504" y="432"/>
                    </a:lnTo>
                    <a:lnTo>
                      <a:pt x="504" y="384"/>
                    </a:lnTo>
                    <a:lnTo>
                      <a:pt x="504" y="336"/>
                    </a:lnTo>
                    <a:lnTo>
                      <a:pt x="540" y="352"/>
                    </a:lnTo>
                    <a:lnTo>
                      <a:pt x="558" y="336"/>
                    </a:lnTo>
                    <a:lnTo>
                      <a:pt x="594" y="336"/>
                    </a:lnTo>
                    <a:lnTo>
                      <a:pt x="612" y="336"/>
                    </a:lnTo>
                    <a:lnTo>
                      <a:pt x="612" y="304"/>
                    </a:lnTo>
                    <a:lnTo>
                      <a:pt x="612" y="288"/>
                    </a:lnTo>
                    <a:lnTo>
                      <a:pt x="612" y="240"/>
                    </a:lnTo>
                    <a:lnTo>
                      <a:pt x="558" y="240"/>
                    </a:lnTo>
                    <a:lnTo>
                      <a:pt x="504" y="240"/>
                    </a:lnTo>
                    <a:lnTo>
                      <a:pt x="486" y="224"/>
                    </a:lnTo>
                    <a:lnTo>
                      <a:pt x="486" y="208"/>
                    </a:lnTo>
                    <a:lnTo>
                      <a:pt x="486" y="192"/>
                    </a:lnTo>
                    <a:lnTo>
                      <a:pt x="504" y="192"/>
                    </a:lnTo>
                    <a:lnTo>
                      <a:pt x="522" y="176"/>
                    </a:lnTo>
                    <a:lnTo>
                      <a:pt x="522" y="160"/>
                    </a:lnTo>
                    <a:lnTo>
                      <a:pt x="504" y="144"/>
                    </a:lnTo>
                    <a:lnTo>
                      <a:pt x="504" y="128"/>
                    </a:lnTo>
                    <a:lnTo>
                      <a:pt x="486" y="112"/>
                    </a:lnTo>
                    <a:lnTo>
                      <a:pt x="486" y="96"/>
                    </a:lnTo>
                    <a:lnTo>
                      <a:pt x="486" y="80"/>
                    </a:lnTo>
                    <a:lnTo>
                      <a:pt x="504" y="64"/>
                    </a:lnTo>
                    <a:lnTo>
                      <a:pt x="486" y="48"/>
                    </a:lnTo>
                    <a:lnTo>
                      <a:pt x="450" y="64"/>
                    </a:lnTo>
                    <a:lnTo>
                      <a:pt x="432" y="64"/>
                    </a:lnTo>
                    <a:lnTo>
                      <a:pt x="432" y="48"/>
                    </a:lnTo>
                    <a:lnTo>
                      <a:pt x="414" y="48"/>
                    </a:lnTo>
                    <a:lnTo>
                      <a:pt x="396" y="32"/>
                    </a:lnTo>
                    <a:lnTo>
                      <a:pt x="396" y="48"/>
                    </a:lnTo>
                    <a:lnTo>
                      <a:pt x="378" y="48"/>
                    </a:lnTo>
                    <a:lnTo>
                      <a:pt x="396" y="64"/>
                    </a:lnTo>
                    <a:lnTo>
                      <a:pt x="396" y="80"/>
                    </a:lnTo>
                    <a:lnTo>
                      <a:pt x="396" y="96"/>
                    </a:lnTo>
                    <a:lnTo>
                      <a:pt x="378" y="112"/>
                    </a:lnTo>
                    <a:lnTo>
                      <a:pt x="324" y="112"/>
                    </a:lnTo>
                    <a:lnTo>
                      <a:pt x="288" y="112"/>
                    </a:lnTo>
                    <a:lnTo>
                      <a:pt x="270" y="112"/>
                    </a:lnTo>
                    <a:lnTo>
                      <a:pt x="252" y="112"/>
                    </a:lnTo>
                    <a:lnTo>
                      <a:pt x="234" y="96"/>
                    </a:lnTo>
                    <a:lnTo>
                      <a:pt x="234" y="80"/>
                    </a:lnTo>
                    <a:lnTo>
                      <a:pt x="216" y="64"/>
                    </a:lnTo>
                    <a:lnTo>
                      <a:pt x="216" y="48"/>
                    </a:lnTo>
                    <a:lnTo>
                      <a:pt x="198" y="16"/>
                    </a:lnTo>
                    <a:lnTo>
                      <a:pt x="180" y="0"/>
                    </a:lnTo>
                    <a:lnTo>
                      <a:pt x="162" y="0"/>
                    </a:lnTo>
                    <a:lnTo>
                      <a:pt x="144" y="0"/>
                    </a:lnTo>
                    <a:lnTo>
                      <a:pt x="72" y="16"/>
                    </a:lnTo>
                    <a:lnTo>
                      <a:pt x="18" y="16"/>
                    </a:lnTo>
                    <a:lnTo>
                      <a:pt x="0" y="16"/>
                    </a:lnTo>
                    <a:lnTo>
                      <a:pt x="0" y="32"/>
                    </a:lnTo>
                    <a:lnTo>
                      <a:pt x="18" y="48"/>
                    </a:lnTo>
                    <a:lnTo>
                      <a:pt x="18" y="64"/>
                    </a:lnTo>
                    <a:lnTo>
                      <a:pt x="54" y="96"/>
                    </a:lnTo>
                    <a:lnTo>
                      <a:pt x="72" y="128"/>
                    </a:lnTo>
                    <a:lnTo>
                      <a:pt x="72" y="144"/>
                    </a:lnTo>
                    <a:lnTo>
                      <a:pt x="72" y="160"/>
                    </a:lnTo>
                    <a:lnTo>
                      <a:pt x="54" y="160"/>
                    </a:lnTo>
                    <a:lnTo>
                      <a:pt x="54" y="176"/>
                    </a:lnTo>
                    <a:lnTo>
                      <a:pt x="54" y="192"/>
                    </a:lnTo>
                    <a:lnTo>
                      <a:pt x="54" y="208"/>
                    </a:lnTo>
                    <a:lnTo>
                      <a:pt x="72" y="224"/>
                    </a:lnTo>
                    <a:lnTo>
                      <a:pt x="90" y="256"/>
                    </a:lnTo>
                    <a:lnTo>
                      <a:pt x="108" y="272"/>
                    </a:lnTo>
                    <a:lnTo>
                      <a:pt x="108" y="304"/>
                    </a:lnTo>
                    <a:lnTo>
                      <a:pt x="90" y="320"/>
                    </a:lnTo>
                    <a:lnTo>
                      <a:pt x="90" y="336"/>
                    </a:lnTo>
                    <a:lnTo>
                      <a:pt x="72" y="352"/>
                    </a:lnTo>
                    <a:lnTo>
                      <a:pt x="54" y="368"/>
                    </a:lnTo>
                    <a:lnTo>
                      <a:pt x="54" y="400"/>
                    </a:lnTo>
                    <a:lnTo>
                      <a:pt x="36" y="432"/>
                    </a:lnTo>
                    <a:lnTo>
                      <a:pt x="36" y="464"/>
                    </a:lnTo>
                    <a:lnTo>
                      <a:pt x="36" y="496"/>
                    </a:lnTo>
                    <a:lnTo>
                      <a:pt x="18" y="512"/>
                    </a:lnTo>
                    <a:lnTo>
                      <a:pt x="0" y="528"/>
                    </a:lnTo>
                    <a:lnTo>
                      <a:pt x="0" y="544"/>
                    </a:lnTo>
                    <a:lnTo>
                      <a:pt x="0" y="560"/>
                    </a:lnTo>
                    <a:lnTo>
                      <a:pt x="18" y="560"/>
                    </a:lnTo>
                    <a:lnTo>
                      <a:pt x="36" y="544"/>
                    </a:lnTo>
                    <a:lnTo>
                      <a:pt x="54" y="544"/>
                    </a:lnTo>
                    <a:lnTo>
                      <a:pt x="72" y="528"/>
                    </a:lnTo>
                    <a:lnTo>
                      <a:pt x="90" y="528"/>
                    </a:lnTo>
                    <a:lnTo>
                      <a:pt x="90" y="544"/>
                    </a:lnTo>
                    <a:lnTo>
                      <a:pt x="90" y="560"/>
                    </a:lnTo>
                    <a:lnTo>
                      <a:pt x="108" y="560"/>
                    </a:lnTo>
                    <a:lnTo>
                      <a:pt x="126" y="576"/>
                    </a:lnTo>
                    <a:lnTo>
                      <a:pt x="144" y="560"/>
                    </a:lnTo>
                    <a:lnTo>
                      <a:pt x="180" y="560"/>
                    </a:lnTo>
                    <a:lnTo>
                      <a:pt x="198" y="544"/>
                    </a:lnTo>
                    <a:lnTo>
                      <a:pt x="234" y="528"/>
                    </a:lnTo>
                    <a:lnTo>
                      <a:pt x="252" y="528"/>
                    </a:lnTo>
                    <a:lnTo>
                      <a:pt x="270" y="528"/>
                    </a:lnTo>
                    <a:lnTo>
                      <a:pt x="306" y="544"/>
                    </a:lnTo>
                    <a:lnTo>
                      <a:pt x="324" y="544"/>
                    </a:lnTo>
                    <a:lnTo>
                      <a:pt x="360" y="544"/>
                    </a:lnTo>
                    <a:lnTo>
                      <a:pt x="360" y="528"/>
                    </a:lnTo>
                    <a:lnTo>
                      <a:pt x="360" y="544"/>
                    </a:lnTo>
                    <a:lnTo>
                      <a:pt x="378" y="560"/>
                    </a:lnTo>
                    <a:lnTo>
                      <a:pt x="396" y="560"/>
                    </a:lnTo>
                    <a:lnTo>
                      <a:pt x="432" y="576"/>
                    </a:lnTo>
                    <a:lnTo>
                      <a:pt x="450" y="576"/>
                    </a:lnTo>
                    <a:lnTo>
                      <a:pt x="468" y="592"/>
                    </a:lnTo>
                    <a:lnTo>
                      <a:pt x="486" y="592"/>
                    </a:lnTo>
                    <a:lnTo>
                      <a:pt x="504" y="592"/>
                    </a:lnTo>
                    <a:lnTo>
                      <a:pt x="612" y="56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grpSp>
          <p:nvGrpSpPr>
            <p:cNvPr id="33" name="Group 87">
              <a:extLst>
                <a:ext uri="{FF2B5EF4-FFF2-40B4-BE49-F238E27FC236}">
                  <a16:creationId xmlns:a16="http://schemas.microsoft.com/office/drawing/2014/main" id="{5FA4B4BE-43AC-4FF6-AAA9-20E17B32A659}"/>
                </a:ext>
              </a:extLst>
            </p:cNvPr>
            <p:cNvGrpSpPr>
              <a:grpSpLocks/>
            </p:cNvGrpSpPr>
            <p:nvPr/>
          </p:nvGrpSpPr>
          <p:grpSpPr bwMode="auto">
            <a:xfrm>
              <a:off x="2787931" y="5124272"/>
              <a:ext cx="1036970" cy="900954"/>
              <a:chOff x="3033" y="3048"/>
              <a:chExt cx="739" cy="617"/>
            </a:xfrm>
            <a:solidFill>
              <a:sysClr val="window" lastClr="FFFFFF">
                <a:lumMod val="95000"/>
              </a:sysClr>
            </a:solidFill>
          </p:grpSpPr>
          <p:sp>
            <p:nvSpPr>
              <p:cNvPr id="79" name="Freeform 88">
                <a:extLst>
                  <a:ext uri="{FF2B5EF4-FFF2-40B4-BE49-F238E27FC236}">
                    <a16:creationId xmlns:a16="http://schemas.microsoft.com/office/drawing/2014/main" id="{35241A92-EC01-4509-A667-CCE865D23797}"/>
                  </a:ext>
                </a:extLst>
              </p:cNvPr>
              <p:cNvSpPr>
                <a:spLocks/>
              </p:cNvSpPr>
              <p:nvPr/>
            </p:nvSpPr>
            <p:spPr bwMode="auto">
              <a:xfrm>
                <a:off x="3033" y="3048"/>
                <a:ext cx="739" cy="617"/>
              </a:xfrm>
              <a:custGeom>
                <a:avLst/>
                <a:gdLst>
                  <a:gd name="T0" fmla="*/ 270 w 739"/>
                  <a:gd name="T1" fmla="*/ 600 h 617"/>
                  <a:gd name="T2" fmla="*/ 252 w 739"/>
                  <a:gd name="T3" fmla="*/ 568 h 617"/>
                  <a:gd name="T4" fmla="*/ 216 w 739"/>
                  <a:gd name="T5" fmla="*/ 504 h 617"/>
                  <a:gd name="T6" fmla="*/ 216 w 739"/>
                  <a:gd name="T7" fmla="*/ 456 h 617"/>
                  <a:gd name="T8" fmla="*/ 198 w 739"/>
                  <a:gd name="T9" fmla="*/ 392 h 617"/>
                  <a:gd name="T10" fmla="*/ 180 w 739"/>
                  <a:gd name="T11" fmla="*/ 360 h 617"/>
                  <a:gd name="T12" fmla="*/ 198 w 739"/>
                  <a:gd name="T13" fmla="*/ 344 h 617"/>
                  <a:gd name="T14" fmla="*/ 180 w 739"/>
                  <a:gd name="T15" fmla="*/ 328 h 617"/>
                  <a:gd name="T16" fmla="*/ 144 w 739"/>
                  <a:gd name="T17" fmla="*/ 280 h 617"/>
                  <a:gd name="T18" fmla="*/ 108 w 739"/>
                  <a:gd name="T19" fmla="*/ 248 h 617"/>
                  <a:gd name="T20" fmla="*/ 90 w 739"/>
                  <a:gd name="T21" fmla="*/ 184 h 617"/>
                  <a:gd name="T22" fmla="*/ 54 w 739"/>
                  <a:gd name="T23" fmla="*/ 144 h 617"/>
                  <a:gd name="T24" fmla="*/ 36 w 739"/>
                  <a:gd name="T25" fmla="*/ 96 h 617"/>
                  <a:gd name="T26" fmla="*/ 18 w 739"/>
                  <a:gd name="T27" fmla="*/ 48 h 617"/>
                  <a:gd name="T28" fmla="*/ 18 w 739"/>
                  <a:gd name="T29" fmla="*/ 32 h 617"/>
                  <a:gd name="T30" fmla="*/ 54 w 739"/>
                  <a:gd name="T31" fmla="*/ 16 h 617"/>
                  <a:gd name="T32" fmla="*/ 90 w 739"/>
                  <a:gd name="T33" fmla="*/ 0 h 617"/>
                  <a:gd name="T34" fmla="*/ 90 w 739"/>
                  <a:gd name="T35" fmla="*/ 32 h 617"/>
                  <a:gd name="T36" fmla="*/ 126 w 739"/>
                  <a:gd name="T37" fmla="*/ 48 h 617"/>
                  <a:gd name="T38" fmla="*/ 180 w 739"/>
                  <a:gd name="T39" fmla="*/ 32 h 617"/>
                  <a:gd name="T40" fmla="*/ 234 w 739"/>
                  <a:gd name="T41" fmla="*/ 0 h 617"/>
                  <a:gd name="T42" fmla="*/ 270 w 739"/>
                  <a:gd name="T43" fmla="*/ 0 h 617"/>
                  <a:gd name="T44" fmla="*/ 324 w 739"/>
                  <a:gd name="T45" fmla="*/ 16 h 617"/>
                  <a:gd name="T46" fmla="*/ 360 w 739"/>
                  <a:gd name="T47" fmla="*/ 0 h 617"/>
                  <a:gd name="T48" fmla="*/ 378 w 739"/>
                  <a:gd name="T49" fmla="*/ 32 h 617"/>
                  <a:gd name="T50" fmla="*/ 432 w 739"/>
                  <a:gd name="T51" fmla="*/ 48 h 617"/>
                  <a:gd name="T52" fmla="*/ 468 w 739"/>
                  <a:gd name="T53" fmla="*/ 64 h 617"/>
                  <a:gd name="T54" fmla="*/ 504 w 739"/>
                  <a:gd name="T55" fmla="*/ 64 h 617"/>
                  <a:gd name="T56" fmla="*/ 630 w 739"/>
                  <a:gd name="T57" fmla="*/ 16 h 617"/>
                  <a:gd name="T58" fmla="*/ 684 w 739"/>
                  <a:gd name="T59" fmla="*/ 16 h 617"/>
                  <a:gd name="T60" fmla="*/ 720 w 739"/>
                  <a:gd name="T61" fmla="*/ 16 h 617"/>
                  <a:gd name="T62" fmla="*/ 738 w 739"/>
                  <a:gd name="T63" fmla="*/ 32 h 617"/>
                  <a:gd name="T64" fmla="*/ 738 w 739"/>
                  <a:gd name="T65" fmla="*/ 64 h 617"/>
                  <a:gd name="T66" fmla="*/ 702 w 739"/>
                  <a:gd name="T67" fmla="*/ 64 h 617"/>
                  <a:gd name="T68" fmla="*/ 666 w 739"/>
                  <a:gd name="T69" fmla="*/ 64 h 617"/>
                  <a:gd name="T70" fmla="*/ 630 w 739"/>
                  <a:gd name="T71" fmla="*/ 80 h 617"/>
                  <a:gd name="T72" fmla="*/ 576 w 739"/>
                  <a:gd name="T73" fmla="*/ 80 h 617"/>
                  <a:gd name="T74" fmla="*/ 522 w 739"/>
                  <a:gd name="T75" fmla="*/ 96 h 617"/>
                  <a:gd name="T76" fmla="*/ 504 w 739"/>
                  <a:gd name="T77" fmla="*/ 248 h 617"/>
                  <a:gd name="T78" fmla="*/ 468 w 739"/>
                  <a:gd name="T79" fmla="*/ 488 h 617"/>
                  <a:gd name="T80" fmla="*/ 486 w 739"/>
                  <a:gd name="T81" fmla="*/ 504 h 617"/>
                  <a:gd name="T82" fmla="*/ 468 w 739"/>
                  <a:gd name="T83" fmla="*/ 520 h 617"/>
                  <a:gd name="T84" fmla="*/ 468 w 739"/>
                  <a:gd name="T85" fmla="*/ 552 h 617"/>
                  <a:gd name="T86" fmla="*/ 450 w 739"/>
                  <a:gd name="T87" fmla="*/ 584 h 617"/>
                  <a:gd name="T88" fmla="*/ 396 w 739"/>
                  <a:gd name="T89" fmla="*/ 616 h 617"/>
                  <a:gd name="T90" fmla="*/ 360 w 739"/>
                  <a:gd name="T91" fmla="*/ 600 h 617"/>
                  <a:gd name="T92" fmla="*/ 360 w 739"/>
                  <a:gd name="T93" fmla="*/ 568 h 617"/>
                  <a:gd name="T94" fmla="*/ 324 w 739"/>
                  <a:gd name="T95" fmla="*/ 568 h 617"/>
                  <a:gd name="T96" fmla="*/ 324 w 739"/>
                  <a:gd name="T97" fmla="*/ 600 h 617"/>
                  <a:gd name="T98" fmla="*/ 270 w 739"/>
                  <a:gd name="T99" fmla="*/ 600 h 6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9"/>
                  <a:gd name="T151" fmla="*/ 0 h 617"/>
                  <a:gd name="T152" fmla="*/ 739 w 739"/>
                  <a:gd name="T153" fmla="*/ 617 h 6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9" h="617">
                    <a:moveTo>
                      <a:pt x="270" y="600"/>
                    </a:moveTo>
                    <a:lnTo>
                      <a:pt x="270" y="600"/>
                    </a:lnTo>
                    <a:lnTo>
                      <a:pt x="252" y="584"/>
                    </a:lnTo>
                    <a:lnTo>
                      <a:pt x="252" y="568"/>
                    </a:lnTo>
                    <a:lnTo>
                      <a:pt x="234" y="536"/>
                    </a:lnTo>
                    <a:lnTo>
                      <a:pt x="216" y="504"/>
                    </a:lnTo>
                    <a:lnTo>
                      <a:pt x="216" y="488"/>
                    </a:lnTo>
                    <a:lnTo>
                      <a:pt x="216" y="456"/>
                    </a:lnTo>
                    <a:lnTo>
                      <a:pt x="198" y="408"/>
                    </a:lnTo>
                    <a:lnTo>
                      <a:pt x="198" y="392"/>
                    </a:lnTo>
                    <a:lnTo>
                      <a:pt x="180" y="376"/>
                    </a:lnTo>
                    <a:lnTo>
                      <a:pt x="180" y="360"/>
                    </a:lnTo>
                    <a:lnTo>
                      <a:pt x="180" y="344"/>
                    </a:lnTo>
                    <a:lnTo>
                      <a:pt x="198" y="344"/>
                    </a:lnTo>
                    <a:lnTo>
                      <a:pt x="198" y="328"/>
                    </a:lnTo>
                    <a:lnTo>
                      <a:pt x="180" y="328"/>
                    </a:lnTo>
                    <a:lnTo>
                      <a:pt x="162" y="312"/>
                    </a:lnTo>
                    <a:lnTo>
                      <a:pt x="144" y="280"/>
                    </a:lnTo>
                    <a:lnTo>
                      <a:pt x="126" y="264"/>
                    </a:lnTo>
                    <a:lnTo>
                      <a:pt x="108" y="248"/>
                    </a:lnTo>
                    <a:lnTo>
                      <a:pt x="108" y="216"/>
                    </a:lnTo>
                    <a:lnTo>
                      <a:pt x="90" y="184"/>
                    </a:lnTo>
                    <a:lnTo>
                      <a:pt x="72" y="160"/>
                    </a:lnTo>
                    <a:lnTo>
                      <a:pt x="54" y="144"/>
                    </a:lnTo>
                    <a:lnTo>
                      <a:pt x="36" y="128"/>
                    </a:lnTo>
                    <a:lnTo>
                      <a:pt x="36" y="96"/>
                    </a:lnTo>
                    <a:lnTo>
                      <a:pt x="18" y="80"/>
                    </a:lnTo>
                    <a:lnTo>
                      <a:pt x="18" y="48"/>
                    </a:lnTo>
                    <a:lnTo>
                      <a:pt x="0" y="32"/>
                    </a:lnTo>
                    <a:lnTo>
                      <a:pt x="18" y="32"/>
                    </a:lnTo>
                    <a:lnTo>
                      <a:pt x="36" y="16"/>
                    </a:lnTo>
                    <a:lnTo>
                      <a:pt x="54" y="16"/>
                    </a:lnTo>
                    <a:lnTo>
                      <a:pt x="72" y="0"/>
                    </a:lnTo>
                    <a:lnTo>
                      <a:pt x="90" y="0"/>
                    </a:lnTo>
                    <a:lnTo>
                      <a:pt x="90" y="16"/>
                    </a:lnTo>
                    <a:lnTo>
                      <a:pt x="90" y="32"/>
                    </a:lnTo>
                    <a:lnTo>
                      <a:pt x="108" y="32"/>
                    </a:lnTo>
                    <a:lnTo>
                      <a:pt x="126" y="48"/>
                    </a:lnTo>
                    <a:lnTo>
                      <a:pt x="144" y="32"/>
                    </a:lnTo>
                    <a:lnTo>
                      <a:pt x="180" y="32"/>
                    </a:lnTo>
                    <a:lnTo>
                      <a:pt x="198" y="16"/>
                    </a:lnTo>
                    <a:lnTo>
                      <a:pt x="234" y="0"/>
                    </a:lnTo>
                    <a:lnTo>
                      <a:pt x="252" y="0"/>
                    </a:lnTo>
                    <a:lnTo>
                      <a:pt x="270" y="0"/>
                    </a:lnTo>
                    <a:lnTo>
                      <a:pt x="306" y="16"/>
                    </a:lnTo>
                    <a:lnTo>
                      <a:pt x="324" y="16"/>
                    </a:lnTo>
                    <a:lnTo>
                      <a:pt x="360" y="16"/>
                    </a:lnTo>
                    <a:lnTo>
                      <a:pt x="360" y="0"/>
                    </a:lnTo>
                    <a:lnTo>
                      <a:pt x="360" y="16"/>
                    </a:lnTo>
                    <a:lnTo>
                      <a:pt x="378" y="32"/>
                    </a:lnTo>
                    <a:lnTo>
                      <a:pt x="396" y="32"/>
                    </a:lnTo>
                    <a:lnTo>
                      <a:pt x="432" y="48"/>
                    </a:lnTo>
                    <a:lnTo>
                      <a:pt x="450" y="48"/>
                    </a:lnTo>
                    <a:lnTo>
                      <a:pt x="468" y="64"/>
                    </a:lnTo>
                    <a:lnTo>
                      <a:pt x="486" y="64"/>
                    </a:lnTo>
                    <a:lnTo>
                      <a:pt x="504" y="64"/>
                    </a:lnTo>
                    <a:lnTo>
                      <a:pt x="612" y="32"/>
                    </a:lnTo>
                    <a:lnTo>
                      <a:pt x="630" y="16"/>
                    </a:lnTo>
                    <a:lnTo>
                      <a:pt x="648" y="16"/>
                    </a:lnTo>
                    <a:lnTo>
                      <a:pt x="684" y="16"/>
                    </a:lnTo>
                    <a:lnTo>
                      <a:pt x="702" y="16"/>
                    </a:lnTo>
                    <a:lnTo>
                      <a:pt x="720" y="16"/>
                    </a:lnTo>
                    <a:lnTo>
                      <a:pt x="720" y="32"/>
                    </a:lnTo>
                    <a:lnTo>
                      <a:pt x="738" y="32"/>
                    </a:lnTo>
                    <a:lnTo>
                      <a:pt x="738" y="48"/>
                    </a:lnTo>
                    <a:lnTo>
                      <a:pt x="738" y="64"/>
                    </a:lnTo>
                    <a:lnTo>
                      <a:pt x="720" y="64"/>
                    </a:lnTo>
                    <a:lnTo>
                      <a:pt x="702" y="64"/>
                    </a:lnTo>
                    <a:lnTo>
                      <a:pt x="684" y="64"/>
                    </a:lnTo>
                    <a:lnTo>
                      <a:pt x="666" y="64"/>
                    </a:lnTo>
                    <a:lnTo>
                      <a:pt x="648" y="80"/>
                    </a:lnTo>
                    <a:lnTo>
                      <a:pt x="630" y="80"/>
                    </a:lnTo>
                    <a:lnTo>
                      <a:pt x="612" y="80"/>
                    </a:lnTo>
                    <a:lnTo>
                      <a:pt x="576" y="80"/>
                    </a:lnTo>
                    <a:lnTo>
                      <a:pt x="540" y="96"/>
                    </a:lnTo>
                    <a:lnTo>
                      <a:pt x="522" y="96"/>
                    </a:lnTo>
                    <a:lnTo>
                      <a:pt x="504" y="112"/>
                    </a:lnTo>
                    <a:lnTo>
                      <a:pt x="504" y="248"/>
                    </a:lnTo>
                    <a:lnTo>
                      <a:pt x="468" y="248"/>
                    </a:lnTo>
                    <a:lnTo>
                      <a:pt x="468" y="488"/>
                    </a:lnTo>
                    <a:lnTo>
                      <a:pt x="468" y="504"/>
                    </a:lnTo>
                    <a:lnTo>
                      <a:pt x="486" y="504"/>
                    </a:lnTo>
                    <a:lnTo>
                      <a:pt x="486" y="520"/>
                    </a:lnTo>
                    <a:lnTo>
                      <a:pt x="468" y="520"/>
                    </a:lnTo>
                    <a:lnTo>
                      <a:pt x="468" y="536"/>
                    </a:lnTo>
                    <a:lnTo>
                      <a:pt x="468" y="552"/>
                    </a:lnTo>
                    <a:lnTo>
                      <a:pt x="468" y="584"/>
                    </a:lnTo>
                    <a:lnTo>
                      <a:pt x="450" y="584"/>
                    </a:lnTo>
                    <a:lnTo>
                      <a:pt x="414" y="600"/>
                    </a:lnTo>
                    <a:lnTo>
                      <a:pt x="396" y="616"/>
                    </a:lnTo>
                    <a:lnTo>
                      <a:pt x="378" y="600"/>
                    </a:lnTo>
                    <a:lnTo>
                      <a:pt x="360" y="600"/>
                    </a:lnTo>
                    <a:lnTo>
                      <a:pt x="360" y="584"/>
                    </a:lnTo>
                    <a:lnTo>
                      <a:pt x="360" y="568"/>
                    </a:lnTo>
                    <a:lnTo>
                      <a:pt x="342" y="568"/>
                    </a:lnTo>
                    <a:lnTo>
                      <a:pt x="324" y="568"/>
                    </a:lnTo>
                    <a:lnTo>
                      <a:pt x="324" y="584"/>
                    </a:lnTo>
                    <a:lnTo>
                      <a:pt x="324" y="600"/>
                    </a:lnTo>
                    <a:lnTo>
                      <a:pt x="306" y="600"/>
                    </a:lnTo>
                    <a:lnTo>
                      <a:pt x="270" y="60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80" name="Freeform 89">
                <a:extLst>
                  <a:ext uri="{FF2B5EF4-FFF2-40B4-BE49-F238E27FC236}">
                    <a16:creationId xmlns:a16="http://schemas.microsoft.com/office/drawing/2014/main" id="{B4623B2E-1073-412E-A6FB-D35BEB8A38D1}"/>
                  </a:ext>
                </a:extLst>
              </p:cNvPr>
              <p:cNvSpPr>
                <a:spLocks/>
              </p:cNvSpPr>
              <p:nvPr/>
            </p:nvSpPr>
            <p:spPr bwMode="auto">
              <a:xfrm>
                <a:off x="3033" y="3048"/>
                <a:ext cx="739" cy="617"/>
              </a:xfrm>
              <a:custGeom>
                <a:avLst/>
                <a:gdLst>
                  <a:gd name="T0" fmla="*/ 270 w 739"/>
                  <a:gd name="T1" fmla="*/ 600 h 617"/>
                  <a:gd name="T2" fmla="*/ 252 w 739"/>
                  <a:gd name="T3" fmla="*/ 568 h 617"/>
                  <a:gd name="T4" fmla="*/ 216 w 739"/>
                  <a:gd name="T5" fmla="*/ 504 h 617"/>
                  <a:gd name="T6" fmla="*/ 216 w 739"/>
                  <a:gd name="T7" fmla="*/ 456 h 617"/>
                  <a:gd name="T8" fmla="*/ 198 w 739"/>
                  <a:gd name="T9" fmla="*/ 392 h 617"/>
                  <a:gd name="T10" fmla="*/ 180 w 739"/>
                  <a:gd name="T11" fmla="*/ 360 h 617"/>
                  <a:gd name="T12" fmla="*/ 198 w 739"/>
                  <a:gd name="T13" fmla="*/ 344 h 617"/>
                  <a:gd name="T14" fmla="*/ 180 w 739"/>
                  <a:gd name="T15" fmla="*/ 328 h 617"/>
                  <a:gd name="T16" fmla="*/ 144 w 739"/>
                  <a:gd name="T17" fmla="*/ 280 h 617"/>
                  <a:gd name="T18" fmla="*/ 108 w 739"/>
                  <a:gd name="T19" fmla="*/ 248 h 617"/>
                  <a:gd name="T20" fmla="*/ 90 w 739"/>
                  <a:gd name="T21" fmla="*/ 184 h 617"/>
                  <a:gd name="T22" fmla="*/ 54 w 739"/>
                  <a:gd name="T23" fmla="*/ 144 h 617"/>
                  <a:gd name="T24" fmla="*/ 36 w 739"/>
                  <a:gd name="T25" fmla="*/ 96 h 617"/>
                  <a:gd name="T26" fmla="*/ 18 w 739"/>
                  <a:gd name="T27" fmla="*/ 48 h 617"/>
                  <a:gd name="T28" fmla="*/ 18 w 739"/>
                  <a:gd name="T29" fmla="*/ 32 h 617"/>
                  <a:gd name="T30" fmla="*/ 54 w 739"/>
                  <a:gd name="T31" fmla="*/ 16 h 617"/>
                  <a:gd name="T32" fmla="*/ 90 w 739"/>
                  <a:gd name="T33" fmla="*/ 0 h 617"/>
                  <a:gd name="T34" fmla="*/ 90 w 739"/>
                  <a:gd name="T35" fmla="*/ 32 h 617"/>
                  <a:gd name="T36" fmla="*/ 126 w 739"/>
                  <a:gd name="T37" fmla="*/ 48 h 617"/>
                  <a:gd name="T38" fmla="*/ 180 w 739"/>
                  <a:gd name="T39" fmla="*/ 32 h 617"/>
                  <a:gd name="T40" fmla="*/ 234 w 739"/>
                  <a:gd name="T41" fmla="*/ 0 h 617"/>
                  <a:gd name="T42" fmla="*/ 270 w 739"/>
                  <a:gd name="T43" fmla="*/ 0 h 617"/>
                  <a:gd name="T44" fmla="*/ 324 w 739"/>
                  <a:gd name="T45" fmla="*/ 16 h 617"/>
                  <a:gd name="T46" fmla="*/ 360 w 739"/>
                  <a:gd name="T47" fmla="*/ 0 h 617"/>
                  <a:gd name="T48" fmla="*/ 378 w 739"/>
                  <a:gd name="T49" fmla="*/ 32 h 617"/>
                  <a:gd name="T50" fmla="*/ 432 w 739"/>
                  <a:gd name="T51" fmla="*/ 48 h 617"/>
                  <a:gd name="T52" fmla="*/ 468 w 739"/>
                  <a:gd name="T53" fmla="*/ 64 h 617"/>
                  <a:gd name="T54" fmla="*/ 504 w 739"/>
                  <a:gd name="T55" fmla="*/ 64 h 617"/>
                  <a:gd name="T56" fmla="*/ 630 w 739"/>
                  <a:gd name="T57" fmla="*/ 16 h 617"/>
                  <a:gd name="T58" fmla="*/ 684 w 739"/>
                  <a:gd name="T59" fmla="*/ 16 h 617"/>
                  <a:gd name="T60" fmla="*/ 720 w 739"/>
                  <a:gd name="T61" fmla="*/ 16 h 617"/>
                  <a:gd name="T62" fmla="*/ 738 w 739"/>
                  <a:gd name="T63" fmla="*/ 32 h 617"/>
                  <a:gd name="T64" fmla="*/ 738 w 739"/>
                  <a:gd name="T65" fmla="*/ 64 h 617"/>
                  <a:gd name="T66" fmla="*/ 702 w 739"/>
                  <a:gd name="T67" fmla="*/ 64 h 617"/>
                  <a:gd name="T68" fmla="*/ 666 w 739"/>
                  <a:gd name="T69" fmla="*/ 64 h 617"/>
                  <a:gd name="T70" fmla="*/ 630 w 739"/>
                  <a:gd name="T71" fmla="*/ 80 h 617"/>
                  <a:gd name="T72" fmla="*/ 576 w 739"/>
                  <a:gd name="T73" fmla="*/ 80 h 617"/>
                  <a:gd name="T74" fmla="*/ 522 w 739"/>
                  <a:gd name="T75" fmla="*/ 96 h 617"/>
                  <a:gd name="T76" fmla="*/ 504 w 739"/>
                  <a:gd name="T77" fmla="*/ 248 h 617"/>
                  <a:gd name="T78" fmla="*/ 468 w 739"/>
                  <a:gd name="T79" fmla="*/ 488 h 617"/>
                  <a:gd name="T80" fmla="*/ 486 w 739"/>
                  <a:gd name="T81" fmla="*/ 504 h 617"/>
                  <a:gd name="T82" fmla="*/ 468 w 739"/>
                  <a:gd name="T83" fmla="*/ 520 h 617"/>
                  <a:gd name="T84" fmla="*/ 468 w 739"/>
                  <a:gd name="T85" fmla="*/ 552 h 617"/>
                  <a:gd name="T86" fmla="*/ 450 w 739"/>
                  <a:gd name="T87" fmla="*/ 584 h 617"/>
                  <a:gd name="T88" fmla="*/ 396 w 739"/>
                  <a:gd name="T89" fmla="*/ 616 h 617"/>
                  <a:gd name="T90" fmla="*/ 360 w 739"/>
                  <a:gd name="T91" fmla="*/ 600 h 617"/>
                  <a:gd name="T92" fmla="*/ 360 w 739"/>
                  <a:gd name="T93" fmla="*/ 568 h 617"/>
                  <a:gd name="T94" fmla="*/ 324 w 739"/>
                  <a:gd name="T95" fmla="*/ 568 h 617"/>
                  <a:gd name="T96" fmla="*/ 324 w 739"/>
                  <a:gd name="T97" fmla="*/ 600 h 617"/>
                  <a:gd name="T98" fmla="*/ 270 w 739"/>
                  <a:gd name="T99" fmla="*/ 600 h 6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9"/>
                  <a:gd name="T151" fmla="*/ 0 h 617"/>
                  <a:gd name="T152" fmla="*/ 739 w 739"/>
                  <a:gd name="T153" fmla="*/ 617 h 6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9" h="617">
                    <a:moveTo>
                      <a:pt x="270" y="600"/>
                    </a:moveTo>
                    <a:lnTo>
                      <a:pt x="270" y="600"/>
                    </a:lnTo>
                    <a:lnTo>
                      <a:pt x="252" y="584"/>
                    </a:lnTo>
                    <a:lnTo>
                      <a:pt x="252" y="568"/>
                    </a:lnTo>
                    <a:lnTo>
                      <a:pt x="234" y="536"/>
                    </a:lnTo>
                    <a:lnTo>
                      <a:pt x="216" y="504"/>
                    </a:lnTo>
                    <a:lnTo>
                      <a:pt x="216" y="488"/>
                    </a:lnTo>
                    <a:lnTo>
                      <a:pt x="216" y="456"/>
                    </a:lnTo>
                    <a:lnTo>
                      <a:pt x="198" y="408"/>
                    </a:lnTo>
                    <a:lnTo>
                      <a:pt x="198" y="392"/>
                    </a:lnTo>
                    <a:lnTo>
                      <a:pt x="180" y="376"/>
                    </a:lnTo>
                    <a:lnTo>
                      <a:pt x="180" y="360"/>
                    </a:lnTo>
                    <a:lnTo>
                      <a:pt x="180" y="344"/>
                    </a:lnTo>
                    <a:lnTo>
                      <a:pt x="198" y="344"/>
                    </a:lnTo>
                    <a:lnTo>
                      <a:pt x="198" y="328"/>
                    </a:lnTo>
                    <a:lnTo>
                      <a:pt x="180" y="328"/>
                    </a:lnTo>
                    <a:lnTo>
                      <a:pt x="162" y="312"/>
                    </a:lnTo>
                    <a:lnTo>
                      <a:pt x="144" y="280"/>
                    </a:lnTo>
                    <a:lnTo>
                      <a:pt x="126" y="264"/>
                    </a:lnTo>
                    <a:lnTo>
                      <a:pt x="108" y="248"/>
                    </a:lnTo>
                    <a:lnTo>
                      <a:pt x="108" y="216"/>
                    </a:lnTo>
                    <a:lnTo>
                      <a:pt x="90" y="184"/>
                    </a:lnTo>
                    <a:lnTo>
                      <a:pt x="72" y="160"/>
                    </a:lnTo>
                    <a:lnTo>
                      <a:pt x="54" y="144"/>
                    </a:lnTo>
                    <a:lnTo>
                      <a:pt x="36" y="128"/>
                    </a:lnTo>
                    <a:lnTo>
                      <a:pt x="36" y="96"/>
                    </a:lnTo>
                    <a:lnTo>
                      <a:pt x="18" y="80"/>
                    </a:lnTo>
                    <a:lnTo>
                      <a:pt x="18" y="48"/>
                    </a:lnTo>
                    <a:lnTo>
                      <a:pt x="0" y="32"/>
                    </a:lnTo>
                    <a:lnTo>
                      <a:pt x="18" y="32"/>
                    </a:lnTo>
                    <a:lnTo>
                      <a:pt x="36" y="16"/>
                    </a:lnTo>
                    <a:lnTo>
                      <a:pt x="54" y="16"/>
                    </a:lnTo>
                    <a:lnTo>
                      <a:pt x="72" y="0"/>
                    </a:lnTo>
                    <a:lnTo>
                      <a:pt x="90" y="0"/>
                    </a:lnTo>
                    <a:lnTo>
                      <a:pt x="90" y="16"/>
                    </a:lnTo>
                    <a:lnTo>
                      <a:pt x="90" y="32"/>
                    </a:lnTo>
                    <a:lnTo>
                      <a:pt x="108" y="32"/>
                    </a:lnTo>
                    <a:lnTo>
                      <a:pt x="126" y="48"/>
                    </a:lnTo>
                    <a:lnTo>
                      <a:pt x="144" y="32"/>
                    </a:lnTo>
                    <a:lnTo>
                      <a:pt x="180" y="32"/>
                    </a:lnTo>
                    <a:lnTo>
                      <a:pt x="198" y="16"/>
                    </a:lnTo>
                    <a:lnTo>
                      <a:pt x="234" y="0"/>
                    </a:lnTo>
                    <a:lnTo>
                      <a:pt x="252" y="0"/>
                    </a:lnTo>
                    <a:lnTo>
                      <a:pt x="270" y="0"/>
                    </a:lnTo>
                    <a:lnTo>
                      <a:pt x="306" y="16"/>
                    </a:lnTo>
                    <a:lnTo>
                      <a:pt x="324" y="16"/>
                    </a:lnTo>
                    <a:lnTo>
                      <a:pt x="360" y="16"/>
                    </a:lnTo>
                    <a:lnTo>
                      <a:pt x="360" y="0"/>
                    </a:lnTo>
                    <a:lnTo>
                      <a:pt x="360" y="16"/>
                    </a:lnTo>
                    <a:lnTo>
                      <a:pt x="378" y="32"/>
                    </a:lnTo>
                    <a:lnTo>
                      <a:pt x="396" y="32"/>
                    </a:lnTo>
                    <a:lnTo>
                      <a:pt x="432" y="48"/>
                    </a:lnTo>
                    <a:lnTo>
                      <a:pt x="450" y="48"/>
                    </a:lnTo>
                    <a:lnTo>
                      <a:pt x="468" y="64"/>
                    </a:lnTo>
                    <a:lnTo>
                      <a:pt x="486" y="64"/>
                    </a:lnTo>
                    <a:lnTo>
                      <a:pt x="504" y="64"/>
                    </a:lnTo>
                    <a:lnTo>
                      <a:pt x="612" y="32"/>
                    </a:lnTo>
                    <a:lnTo>
                      <a:pt x="630" y="16"/>
                    </a:lnTo>
                    <a:lnTo>
                      <a:pt x="648" y="16"/>
                    </a:lnTo>
                    <a:lnTo>
                      <a:pt x="684" y="16"/>
                    </a:lnTo>
                    <a:lnTo>
                      <a:pt x="702" y="16"/>
                    </a:lnTo>
                    <a:lnTo>
                      <a:pt x="720" y="16"/>
                    </a:lnTo>
                    <a:lnTo>
                      <a:pt x="720" y="32"/>
                    </a:lnTo>
                    <a:lnTo>
                      <a:pt x="738" y="32"/>
                    </a:lnTo>
                    <a:lnTo>
                      <a:pt x="738" y="48"/>
                    </a:lnTo>
                    <a:lnTo>
                      <a:pt x="738" y="64"/>
                    </a:lnTo>
                    <a:lnTo>
                      <a:pt x="720" y="64"/>
                    </a:lnTo>
                    <a:lnTo>
                      <a:pt x="702" y="64"/>
                    </a:lnTo>
                    <a:lnTo>
                      <a:pt x="684" y="64"/>
                    </a:lnTo>
                    <a:lnTo>
                      <a:pt x="666" y="64"/>
                    </a:lnTo>
                    <a:lnTo>
                      <a:pt x="648" y="80"/>
                    </a:lnTo>
                    <a:lnTo>
                      <a:pt x="630" y="80"/>
                    </a:lnTo>
                    <a:lnTo>
                      <a:pt x="612" y="80"/>
                    </a:lnTo>
                    <a:lnTo>
                      <a:pt x="576" y="80"/>
                    </a:lnTo>
                    <a:lnTo>
                      <a:pt x="540" y="96"/>
                    </a:lnTo>
                    <a:lnTo>
                      <a:pt x="522" y="96"/>
                    </a:lnTo>
                    <a:lnTo>
                      <a:pt x="504" y="112"/>
                    </a:lnTo>
                    <a:lnTo>
                      <a:pt x="504" y="248"/>
                    </a:lnTo>
                    <a:lnTo>
                      <a:pt x="468" y="248"/>
                    </a:lnTo>
                    <a:lnTo>
                      <a:pt x="468" y="488"/>
                    </a:lnTo>
                    <a:lnTo>
                      <a:pt x="468" y="504"/>
                    </a:lnTo>
                    <a:lnTo>
                      <a:pt x="486" y="504"/>
                    </a:lnTo>
                    <a:lnTo>
                      <a:pt x="486" y="520"/>
                    </a:lnTo>
                    <a:lnTo>
                      <a:pt x="468" y="520"/>
                    </a:lnTo>
                    <a:lnTo>
                      <a:pt x="468" y="536"/>
                    </a:lnTo>
                    <a:lnTo>
                      <a:pt x="468" y="552"/>
                    </a:lnTo>
                    <a:lnTo>
                      <a:pt x="468" y="584"/>
                    </a:lnTo>
                    <a:lnTo>
                      <a:pt x="450" y="584"/>
                    </a:lnTo>
                    <a:lnTo>
                      <a:pt x="414" y="600"/>
                    </a:lnTo>
                    <a:lnTo>
                      <a:pt x="396" y="616"/>
                    </a:lnTo>
                    <a:lnTo>
                      <a:pt x="378" y="600"/>
                    </a:lnTo>
                    <a:lnTo>
                      <a:pt x="360" y="600"/>
                    </a:lnTo>
                    <a:lnTo>
                      <a:pt x="360" y="584"/>
                    </a:lnTo>
                    <a:lnTo>
                      <a:pt x="360" y="568"/>
                    </a:lnTo>
                    <a:lnTo>
                      <a:pt x="342" y="568"/>
                    </a:lnTo>
                    <a:lnTo>
                      <a:pt x="324" y="568"/>
                    </a:lnTo>
                    <a:lnTo>
                      <a:pt x="324" y="584"/>
                    </a:lnTo>
                    <a:lnTo>
                      <a:pt x="324" y="600"/>
                    </a:lnTo>
                    <a:lnTo>
                      <a:pt x="306" y="600"/>
                    </a:lnTo>
                    <a:lnTo>
                      <a:pt x="270" y="60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sp>
          <p:nvSpPr>
            <p:cNvPr id="34" name="Freeform 90">
              <a:extLst>
                <a:ext uri="{FF2B5EF4-FFF2-40B4-BE49-F238E27FC236}">
                  <a16:creationId xmlns:a16="http://schemas.microsoft.com/office/drawing/2014/main" id="{651926C9-7469-4852-A809-37CB52DE3953}"/>
                </a:ext>
              </a:extLst>
            </p:cNvPr>
            <p:cNvSpPr>
              <a:spLocks/>
            </p:cNvSpPr>
            <p:nvPr/>
          </p:nvSpPr>
          <p:spPr bwMode="auto">
            <a:xfrm>
              <a:off x="3166735" y="5509771"/>
              <a:ext cx="1163236" cy="935998"/>
            </a:xfrm>
            <a:custGeom>
              <a:avLst/>
              <a:gdLst>
                <a:gd name="T0" fmla="*/ 2147483647 w 829"/>
                <a:gd name="T1" fmla="*/ 2147483647 h 641"/>
                <a:gd name="T2" fmla="*/ 2147483647 w 829"/>
                <a:gd name="T3" fmla="*/ 2147483647 h 641"/>
                <a:gd name="T4" fmla="*/ 2147483647 w 829"/>
                <a:gd name="T5" fmla="*/ 2147483647 h 641"/>
                <a:gd name="T6" fmla="*/ 2147483647 w 829"/>
                <a:gd name="T7" fmla="*/ 2147483647 h 641"/>
                <a:gd name="T8" fmla="*/ 2147483647 w 829"/>
                <a:gd name="T9" fmla="*/ 2147483647 h 641"/>
                <a:gd name="T10" fmla="*/ 2147483647 w 829"/>
                <a:gd name="T11" fmla="*/ 2147483647 h 641"/>
                <a:gd name="T12" fmla="*/ 2147483647 w 829"/>
                <a:gd name="T13" fmla="*/ 2147483647 h 641"/>
                <a:gd name="T14" fmla="*/ 2147483647 w 829"/>
                <a:gd name="T15" fmla="*/ 2147483647 h 641"/>
                <a:gd name="T16" fmla="*/ 2147483647 w 829"/>
                <a:gd name="T17" fmla="*/ 2147483647 h 641"/>
                <a:gd name="T18" fmla="*/ 2147483647 w 829"/>
                <a:gd name="T19" fmla="*/ 2147483647 h 641"/>
                <a:gd name="T20" fmla="*/ 2147483647 w 829"/>
                <a:gd name="T21" fmla="*/ 2147483647 h 641"/>
                <a:gd name="T22" fmla="*/ 2147483647 w 829"/>
                <a:gd name="T23" fmla="*/ 2147483647 h 641"/>
                <a:gd name="T24" fmla="*/ 2147483647 w 829"/>
                <a:gd name="T25" fmla="*/ 2147483647 h 641"/>
                <a:gd name="T26" fmla="*/ 2147483647 w 829"/>
                <a:gd name="T27" fmla="*/ 2147483647 h 641"/>
                <a:gd name="T28" fmla="*/ 2147483647 w 829"/>
                <a:gd name="T29" fmla="*/ 2147483647 h 641"/>
                <a:gd name="T30" fmla="*/ 2147483647 w 829"/>
                <a:gd name="T31" fmla="*/ 2147483647 h 641"/>
                <a:gd name="T32" fmla="*/ 2147483647 w 829"/>
                <a:gd name="T33" fmla="*/ 2147483647 h 641"/>
                <a:gd name="T34" fmla="*/ 2147483647 w 829"/>
                <a:gd name="T35" fmla="*/ 2147483647 h 641"/>
                <a:gd name="T36" fmla="*/ 2147483647 w 829"/>
                <a:gd name="T37" fmla="*/ 2147483647 h 641"/>
                <a:gd name="T38" fmla="*/ 2147483647 w 829"/>
                <a:gd name="T39" fmla="*/ 2147483647 h 641"/>
                <a:gd name="T40" fmla="*/ 2147483647 w 829"/>
                <a:gd name="T41" fmla="*/ 2147483647 h 641"/>
                <a:gd name="T42" fmla="*/ 2147483647 w 829"/>
                <a:gd name="T43" fmla="*/ 2147483647 h 641"/>
                <a:gd name="T44" fmla="*/ 2147483647 w 829"/>
                <a:gd name="T45" fmla="*/ 2147483647 h 641"/>
                <a:gd name="T46" fmla="*/ 2147483647 w 829"/>
                <a:gd name="T47" fmla="*/ 2147483647 h 641"/>
                <a:gd name="T48" fmla="*/ 2147483647 w 829"/>
                <a:gd name="T49" fmla="*/ 2147483647 h 641"/>
                <a:gd name="T50" fmla="*/ 2147483647 w 829"/>
                <a:gd name="T51" fmla="*/ 2147483647 h 641"/>
                <a:gd name="T52" fmla="*/ 2147483647 w 829"/>
                <a:gd name="T53" fmla="*/ 2147483647 h 641"/>
                <a:gd name="T54" fmla="*/ 2147483647 w 829"/>
                <a:gd name="T55" fmla="*/ 2147483647 h 641"/>
                <a:gd name="T56" fmla="*/ 2147483647 w 829"/>
                <a:gd name="T57" fmla="*/ 2147483647 h 641"/>
                <a:gd name="T58" fmla="*/ 2147483647 w 829"/>
                <a:gd name="T59" fmla="*/ 2147483647 h 641"/>
                <a:gd name="T60" fmla="*/ 2147483647 w 829"/>
                <a:gd name="T61" fmla="*/ 2147483647 h 641"/>
                <a:gd name="T62" fmla="*/ 2147483647 w 829"/>
                <a:gd name="T63" fmla="*/ 2147483647 h 641"/>
                <a:gd name="T64" fmla="*/ 2147483647 w 829"/>
                <a:gd name="T65" fmla="*/ 2147483647 h 641"/>
                <a:gd name="T66" fmla="*/ 2147483647 w 829"/>
                <a:gd name="T67" fmla="*/ 2147483647 h 641"/>
                <a:gd name="T68" fmla="*/ 2147483647 w 829"/>
                <a:gd name="T69" fmla="*/ 2147483647 h 641"/>
                <a:gd name="T70" fmla="*/ 2147483647 w 829"/>
                <a:gd name="T71" fmla="*/ 2147483647 h 641"/>
                <a:gd name="T72" fmla="*/ 2147483647 w 829"/>
                <a:gd name="T73" fmla="*/ 2147483647 h 641"/>
                <a:gd name="T74" fmla="*/ 2147483647 w 829"/>
                <a:gd name="T75" fmla="*/ 2147483647 h 641"/>
                <a:gd name="T76" fmla="*/ 2147483647 w 829"/>
                <a:gd name="T77" fmla="*/ 2147483647 h 641"/>
                <a:gd name="T78" fmla="*/ 2147483647 w 829"/>
                <a:gd name="T79" fmla="*/ 2147483647 h 641"/>
                <a:gd name="T80" fmla="*/ 2147483647 w 829"/>
                <a:gd name="T81" fmla="*/ 0 h 641"/>
                <a:gd name="T82" fmla="*/ 2147483647 w 829"/>
                <a:gd name="T83" fmla="*/ 0 h 641"/>
                <a:gd name="T84" fmla="*/ 2147483647 w 829"/>
                <a:gd name="T85" fmla="*/ 0 h 641"/>
                <a:gd name="T86" fmla="*/ 2147483647 w 829"/>
                <a:gd name="T87" fmla="*/ 0 h 641"/>
                <a:gd name="T88" fmla="*/ 2147483647 w 829"/>
                <a:gd name="T89" fmla="*/ 2147483647 h 641"/>
                <a:gd name="T90" fmla="*/ 2147483647 w 829"/>
                <a:gd name="T91" fmla="*/ 2147483647 h 641"/>
                <a:gd name="T92" fmla="*/ 2147483647 w 829"/>
                <a:gd name="T93" fmla="*/ 2147483647 h 641"/>
                <a:gd name="T94" fmla="*/ 2147483647 w 829"/>
                <a:gd name="T95" fmla="*/ 2147483647 h 641"/>
                <a:gd name="T96" fmla="*/ 2147483647 w 829"/>
                <a:gd name="T97" fmla="*/ 2147483647 h 641"/>
                <a:gd name="T98" fmla="*/ 2147483647 w 829"/>
                <a:gd name="T99" fmla="*/ 2147483647 h 641"/>
                <a:gd name="T100" fmla="*/ 2147483647 w 829"/>
                <a:gd name="T101" fmla="*/ 2147483647 h 641"/>
                <a:gd name="T102" fmla="*/ 2147483647 w 829"/>
                <a:gd name="T103" fmla="*/ 2147483647 h 641"/>
                <a:gd name="T104" fmla="*/ 2147483647 w 829"/>
                <a:gd name="T105" fmla="*/ 2147483647 h 641"/>
                <a:gd name="T106" fmla="*/ 2147483647 w 829"/>
                <a:gd name="T107" fmla="*/ 2147483647 h 641"/>
                <a:gd name="T108" fmla="*/ 2147483647 w 829"/>
                <a:gd name="T109" fmla="*/ 2147483647 h 641"/>
                <a:gd name="T110" fmla="*/ 2147483647 w 829"/>
                <a:gd name="T111" fmla="*/ 2147483647 h 641"/>
                <a:gd name="T112" fmla="*/ 2147483647 w 829"/>
                <a:gd name="T113" fmla="*/ 2147483647 h 641"/>
                <a:gd name="T114" fmla="*/ 2147483647 w 829"/>
                <a:gd name="T115" fmla="*/ 2147483647 h 641"/>
                <a:gd name="T116" fmla="*/ 2147483647 w 829"/>
                <a:gd name="T117" fmla="*/ 2147483647 h 641"/>
                <a:gd name="T118" fmla="*/ 2147483647 w 829"/>
                <a:gd name="T119" fmla="*/ 2147483647 h 6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9"/>
                <a:gd name="T181" fmla="*/ 0 h 641"/>
                <a:gd name="T182" fmla="*/ 829 w 829"/>
                <a:gd name="T183" fmla="*/ 641 h 6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9" h="641">
                  <a:moveTo>
                    <a:pt x="720" y="400"/>
                  </a:moveTo>
                  <a:lnTo>
                    <a:pt x="702" y="432"/>
                  </a:lnTo>
                  <a:lnTo>
                    <a:pt x="684" y="448"/>
                  </a:lnTo>
                  <a:lnTo>
                    <a:pt x="666" y="464"/>
                  </a:lnTo>
                  <a:lnTo>
                    <a:pt x="666" y="480"/>
                  </a:lnTo>
                  <a:lnTo>
                    <a:pt x="648" y="512"/>
                  </a:lnTo>
                  <a:lnTo>
                    <a:pt x="630" y="528"/>
                  </a:lnTo>
                  <a:lnTo>
                    <a:pt x="612" y="528"/>
                  </a:lnTo>
                  <a:lnTo>
                    <a:pt x="594" y="544"/>
                  </a:lnTo>
                  <a:lnTo>
                    <a:pt x="558" y="560"/>
                  </a:lnTo>
                  <a:lnTo>
                    <a:pt x="540" y="576"/>
                  </a:lnTo>
                  <a:lnTo>
                    <a:pt x="522" y="592"/>
                  </a:lnTo>
                  <a:lnTo>
                    <a:pt x="504" y="608"/>
                  </a:lnTo>
                  <a:lnTo>
                    <a:pt x="486" y="608"/>
                  </a:lnTo>
                  <a:lnTo>
                    <a:pt x="468" y="592"/>
                  </a:lnTo>
                  <a:lnTo>
                    <a:pt x="450" y="592"/>
                  </a:lnTo>
                  <a:lnTo>
                    <a:pt x="432" y="608"/>
                  </a:lnTo>
                  <a:lnTo>
                    <a:pt x="414" y="608"/>
                  </a:lnTo>
                  <a:lnTo>
                    <a:pt x="396" y="608"/>
                  </a:lnTo>
                  <a:lnTo>
                    <a:pt x="360" y="608"/>
                  </a:lnTo>
                  <a:lnTo>
                    <a:pt x="342" y="608"/>
                  </a:lnTo>
                  <a:lnTo>
                    <a:pt x="324" y="608"/>
                  </a:lnTo>
                  <a:lnTo>
                    <a:pt x="306" y="608"/>
                  </a:lnTo>
                  <a:lnTo>
                    <a:pt x="288" y="624"/>
                  </a:lnTo>
                  <a:lnTo>
                    <a:pt x="270" y="624"/>
                  </a:lnTo>
                  <a:lnTo>
                    <a:pt x="252" y="640"/>
                  </a:lnTo>
                  <a:lnTo>
                    <a:pt x="234" y="640"/>
                  </a:lnTo>
                  <a:lnTo>
                    <a:pt x="198" y="624"/>
                  </a:lnTo>
                  <a:lnTo>
                    <a:pt x="180" y="608"/>
                  </a:lnTo>
                  <a:lnTo>
                    <a:pt x="162" y="624"/>
                  </a:lnTo>
                  <a:lnTo>
                    <a:pt x="144" y="608"/>
                  </a:lnTo>
                  <a:lnTo>
                    <a:pt x="126" y="592"/>
                  </a:lnTo>
                  <a:lnTo>
                    <a:pt x="126" y="560"/>
                  </a:lnTo>
                  <a:lnTo>
                    <a:pt x="108" y="560"/>
                  </a:lnTo>
                  <a:lnTo>
                    <a:pt x="126" y="544"/>
                  </a:lnTo>
                  <a:lnTo>
                    <a:pt x="126" y="512"/>
                  </a:lnTo>
                  <a:lnTo>
                    <a:pt x="108" y="496"/>
                  </a:lnTo>
                  <a:lnTo>
                    <a:pt x="90" y="480"/>
                  </a:lnTo>
                  <a:lnTo>
                    <a:pt x="72" y="432"/>
                  </a:lnTo>
                  <a:lnTo>
                    <a:pt x="54" y="416"/>
                  </a:lnTo>
                  <a:lnTo>
                    <a:pt x="36" y="384"/>
                  </a:lnTo>
                  <a:lnTo>
                    <a:pt x="18" y="368"/>
                  </a:lnTo>
                  <a:lnTo>
                    <a:pt x="0" y="336"/>
                  </a:lnTo>
                  <a:lnTo>
                    <a:pt x="36" y="336"/>
                  </a:lnTo>
                  <a:lnTo>
                    <a:pt x="54" y="336"/>
                  </a:lnTo>
                  <a:lnTo>
                    <a:pt x="54" y="320"/>
                  </a:lnTo>
                  <a:lnTo>
                    <a:pt x="54" y="304"/>
                  </a:lnTo>
                  <a:lnTo>
                    <a:pt x="72" y="304"/>
                  </a:lnTo>
                  <a:lnTo>
                    <a:pt x="90" y="304"/>
                  </a:lnTo>
                  <a:lnTo>
                    <a:pt x="90" y="320"/>
                  </a:lnTo>
                  <a:lnTo>
                    <a:pt x="90" y="336"/>
                  </a:lnTo>
                  <a:lnTo>
                    <a:pt x="108" y="336"/>
                  </a:lnTo>
                  <a:lnTo>
                    <a:pt x="126" y="352"/>
                  </a:lnTo>
                  <a:lnTo>
                    <a:pt x="144" y="336"/>
                  </a:lnTo>
                  <a:lnTo>
                    <a:pt x="180" y="320"/>
                  </a:lnTo>
                  <a:lnTo>
                    <a:pt x="198" y="320"/>
                  </a:lnTo>
                  <a:lnTo>
                    <a:pt x="198" y="288"/>
                  </a:lnTo>
                  <a:lnTo>
                    <a:pt x="198" y="272"/>
                  </a:lnTo>
                  <a:lnTo>
                    <a:pt x="198" y="256"/>
                  </a:lnTo>
                  <a:lnTo>
                    <a:pt x="216" y="256"/>
                  </a:lnTo>
                  <a:lnTo>
                    <a:pt x="234" y="256"/>
                  </a:lnTo>
                  <a:lnTo>
                    <a:pt x="252" y="256"/>
                  </a:lnTo>
                  <a:lnTo>
                    <a:pt x="252" y="240"/>
                  </a:lnTo>
                  <a:lnTo>
                    <a:pt x="288" y="240"/>
                  </a:lnTo>
                  <a:lnTo>
                    <a:pt x="288" y="224"/>
                  </a:lnTo>
                  <a:lnTo>
                    <a:pt x="306" y="208"/>
                  </a:lnTo>
                  <a:lnTo>
                    <a:pt x="324" y="176"/>
                  </a:lnTo>
                  <a:lnTo>
                    <a:pt x="342" y="160"/>
                  </a:lnTo>
                  <a:lnTo>
                    <a:pt x="360" y="160"/>
                  </a:lnTo>
                  <a:lnTo>
                    <a:pt x="378" y="160"/>
                  </a:lnTo>
                  <a:lnTo>
                    <a:pt x="414" y="160"/>
                  </a:lnTo>
                  <a:lnTo>
                    <a:pt x="432" y="176"/>
                  </a:lnTo>
                  <a:lnTo>
                    <a:pt x="450" y="176"/>
                  </a:lnTo>
                  <a:lnTo>
                    <a:pt x="486" y="160"/>
                  </a:lnTo>
                  <a:lnTo>
                    <a:pt x="486" y="144"/>
                  </a:lnTo>
                  <a:lnTo>
                    <a:pt x="504" y="144"/>
                  </a:lnTo>
                  <a:lnTo>
                    <a:pt x="504" y="128"/>
                  </a:lnTo>
                  <a:lnTo>
                    <a:pt x="522" y="112"/>
                  </a:lnTo>
                  <a:lnTo>
                    <a:pt x="540" y="80"/>
                  </a:lnTo>
                  <a:lnTo>
                    <a:pt x="576" y="48"/>
                  </a:lnTo>
                  <a:lnTo>
                    <a:pt x="612" y="16"/>
                  </a:lnTo>
                  <a:lnTo>
                    <a:pt x="630" y="0"/>
                  </a:lnTo>
                  <a:lnTo>
                    <a:pt x="648" y="0"/>
                  </a:lnTo>
                  <a:lnTo>
                    <a:pt x="666" y="0"/>
                  </a:lnTo>
                  <a:lnTo>
                    <a:pt x="684" y="0"/>
                  </a:lnTo>
                  <a:lnTo>
                    <a:pt x="720" y="0"/>
                  </a:lnTo>
                  <a:lnTo>
                    <a:pt x="738" y="0"/>
                  </a:lnTo>
                  <a:lnTo>
                    <a:pt x="756" y="0"/>
                  </a:lnTo>
                  <a:lnTo>
                    <a:pt x="756" y="16"/>
                  </a:lnTo>
                  <a:lnTo>
                    <a:pt x="756" y="32"/>
                  </a:lnTo>
                  <a:lnTo>
                    <a:pt x="756" y="64"/>
                  </a:lnTo>
                  <a:lnTo>
                    <a:pt x="774" y="96"/>
                  </a:lnTo>
                  <a:lnTo>
                    <a:pt x="774" y="112"/>
                  </a:lnTo>
                  <a:lnTo>
                    <a:pt x="792" y="128"/>
                  </a:lnTo>
                  <a:lnTo>
                    <a:pt x="792" y="144"/>
                  </a:lnTo>
                  <a:lnTo>
                    <a:pt x="792" y="176"/>
                  </a:lnTo>
                  <a:lnTo>
                    <a:pt x="774" y="192"/>
                  </a:lnTo>
                  <a:lnTo>
                    <a:pt x="774" y="176"/>
                  </a:lnTo>
                  <a:lnTo>
                    <a:pt x="774" y="160"/>
                  </a:lnTo>
                  <a:lnTo>
                    <a:pt x="756" y="160"/>
                  </a:lnTo>
                  <a:lnTo>
                    <a:pt x="738" y="176"/>
                  </a:lnTo>
                  <a:lnTo>
                    <a:pt x="738" y="192"/>
                  </a:lnTo>
                  <a:lnTo>
                    <a:pt x="738" y="208"/>
                  </a:lnTo>
                  <a:lnTo>
                    <a:pt x="756" y="224"/>
                  </a:lnTo>
                  <a:lnTo>
                    <a:pt x="774" y="224"/>
                  </a:lnTo>
                  <a:lnTo>
                    <a:pt x="774" y="208"/>
                  </a:lnTo>
                  <a:lnTo>
                    <a:pt x="774" y="192"/>
                  </a:lnTo>
                  <a:lnTo>
                    <a:pt x="774" y="176"/>
                  </a:lnTo>
                  <a:lnTo>
                    <a:pt x="774" y="192"/>
                  </a:lnTo>
                  <a:lnTo>
                    <a:pt x="828" y="208"/>
                  </a:lnTo>
                  <a:lnTo>
                    <a:pt x="828" y="224"/>
                  </a:lnTo>
                  <a:lnTo>
                    <a:pt x="828" y="240"/>
                  </a:lnTo>
                  <a:lnTo>
                    <a:pt x="810" y="256"/>
                  </a:lnTo>
                  <a:lnTo>
                    <a:pt x="810" y="272"/>
                  </a:lnTo>
                  <a:lnTo>
                    <a:pt x="792" y="288"/>
                  </a:lnTo>
                  <a:lnTo>
                    <a:pt x="792" y="304"/>
                  </a:lnTo>
                  <a:lnTo>
                    <a:pt x="774" y="336"/>
                  </a:lnTo>
                  <a:lnTo>
                    <a:pt x="756" y="352"/>
                  </a:lnTo>
                  <a:lnTo>
                    <a:pt x="738" y="368"/>
                  </a:lnTo>
                  <a:lnTo>
                    <a:pt x="720" y="40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nvGrpSpPr>
            <p:cNvPr id="35" name="Group 91">
              <a:extLst>
                <a:ext uri="{FF2B5EF4-FFF2-40B4-BE49-F238E27FC236}">
                  <a16:creationId xmlns:a16="http://schemas.microsoft.com/office/drawing/2014/main" id="{02434207-F453-4115-984E-D09C83793D31}"/>
                </a:ext>
              </a:extLst>
            </p:cNvPr>
            <p:cNvGrpSpPr>
              <a:grpSpLocks/>
            </p:cNvGrpSpPr>
            <p:nvPr/>
          </p:nvGrpSpPr>
          <p:grpSpPr bwMode="auto">
            <a:xfrm>
              <a:off x="2762679" y="3453784"/>
              <a:ext cx="1415595" cy="1368223"/>
              <a:chOff x="3015" y="1904"/>
              <a:chExt cx="1009" cy="937"/>
            </a:xfrm>
            <a:solidFill>
              <a:sysClr val="window" lastClr="FFFFFF">
                <a:lumMod val="95000"/>
              </a:sysClr>
            </a:solidFill>
          </p:grpSpPr>
          <p:sp>
            <p:nvSpPr>
              <p:cNvPr id="77" name="Freeform 92">
                <a:extLst>
                  <a:ext uri="{FF2B5EF4-FFF2-40B4-BE49-F238E27FC236}">
                    <a16:creationId xmlns:a16="http://schemas.microsoft.com/office/drawing/2014/main" id="{8955374B-6CC9-4C2E-80CA-5C3867D91AFD}"/>
                  </a:ext>
                </a:extLst>
              </p:cNvPr>
              <p:cNvSpPr>
                <a:spLocks/>
              </p:cNvSpPr>
              <p:nvPr/>
            </p:nvSpPr>
            <p:spPr bwMode="auto">
              <a:xfrm>
                <a:off x="3015" y="1904"/>
                <a:ext cx="1009" cy="937"/>
              </a:xfrm>
              <a:custGeom>
                <a:avLst/>
                <a:gdLst/>
                <a:ahLst/>
                <a:cxnLst>
                  <a:cxn ang="0">
                    <a:pos x="198" y="616"/>
                  </a:cxn>
                  <a:cxn ang="0">
                    <a:pos x="252" y="712"/>
                  </a:cxn>
                  <a:cxn ang="0">
                    <a:pos x="306" y="728"/>
                  </a:cxn>
                  <a:cxn ang="0">
                    <a:pos x="414" y="712"/>
                  </a:cxn>
                  <a:cxn ang="0">
                    <a:pos x="396" y="664"/>
                  </a:cxn>
                  <a:cxn ang="0">
                    <a:pos x="432" y="664"/>
                  </a:cxn>
                  <a:cxn ang="0">
                    <a:pos x="468" y="680"/>
                  </a:cxn>
                  <a:cxn ang="0">
                    <a:pos x="504" y="696"/>
                  </a:cxn>
                  <a:cxn ang="0">
                    <a:pos x="522" y="744"/>
                  </a:cxn>
                  <a:cxn ang="0">
                    <a:pos x="540" y="792"/>
                  </a:cxn>
                  <a:cxn ang="0">
                    <a:pos x="504" y="824"/>
                  </a:cxn>
                  <a:cxn ang="0">
                    <a:pos x="576" y="856"/>
                  </a:cxn>
                  <a:cxn ang="0">
                    <a:pos x="666" y="840"/>
                  </a:cxn>
                  <a:cxn ang="0">
                    <a:pos x="756" y="856"/>
                  </a:cxn>
                  <a:cxn ang="0">
                    <a:pos x="828" y="840"/>
                  </a:cxn>
                  <a:cxn ang="0">
                    <a:pos x="882" y="872"/>
                  </a:cxn>
                  <a:cxn ang="0">
                    <a:pos x="936" y="936"/>
                  </a:cxn>
                  <a:cxn ang="0">
                    <a:pos x="990" y="936"/>
                  </a:cxn>
                  <a:cxn ang="0">
                    <a:pos x="972" y="904"/>
                  </a:cxn>
                  <a:cxn ang="0">
                    <a:pos x="918" y="872"/>
                  </a:cxn>
                  <a:cxn ang="0">
                    <a:pos x="918" y="824"/>
                  </a:cxn>
                  <a:cxn ang="0">
                    <a:pos x="882" y="760"/>
                  </a:cxn>
                  <a:cxn ang="0">
                    <a:pos x="882" y="728"/>
                  </a:cxn>
                  <a:cxn ang="0">
                    <a:pos x="918" y="680"/>
                  </a:cxn>
                  <a:cxn ang="0">
                    <a:pos x="1008" y="680"/>
                  </a:cxn>
                  <a:cxn ang="0">
                    <a:pos x="954" y="584"/>
                  </a:cxn>
                  <a:cxn ang="0">
                    <a:pos x="918" y="488"/>
                  </a:cxn>
                  <a:cxn ang="0">
                    <a:pos x="918" y="408"/>
                  </a:cxn>
                  <a:cxn ang="0">
                    <a:pos x="918" y="320"/>
                  </a:cxn>
                  <a:cxn ang="0">
                    <a:pos x="936" y="256"/>
                  </a:cxn>
                  <a:cxn ang="0">
                    <a:pos x="954" y="208"/>
                  </a:cxn>
                  <a:cxn ang="0">
                    <a:pos x="990" y="144"/>
                  </a:cxn>
                  <a:cxn ang="0">
                    <a:pos x="972" y="96"/>
                  </a:cxn>
                  <a:cxn ang="0">
                    <a:pos x="1008" y="64"/>
                  </a:cxn>
                  <a:cxn ang="0">
                    <a:pos x="954" y="32"/>
                  </a:cxn>
                  <a:cxn ang="0">
                    <a:pos x="900" y="0"/>
                  </a:cxn>
                  <a:cxn ang="0">
                    <a:pos x="828" y="16"/>
                  </a:cxn>
                  <a:cxn ang="0">
                    <a:pos x="702" y="16"/>
                  </a:cxn>
                  <a:cxn ang="0">
                    <a:pos x="666" y="64"/>
                  </a:cxn>
                  <a:cxn ang="0">
                    <a:pos x="612" y="48"/>
                  </a:cxn>
                  <a:cxn ang="0">
                    <a:pos x="558" y="80"/>
                  </a:cxn>
                  <a:cxn ang="0">
                    <a:pos x="468" y="80"/>
                  </a:cxn>
                  <a:cxn ang="0">
                    <a:pos x="414" y="48"/>
                  </a:cxn>
                  <a:cxn ang="0">
                    <a:pos x="360" y="48"/>
                  </a:cxn>
                  <a:cxn ang="0">
                    <a:pos x="324" y="112"/>
                  </a:cxn>
                  <a:cxn ang="0">
                    <a:pos x="324" y="192"/>
                  </a:cxn>
                  <a:cxn ang="0">
                    <a:pos x="288" y="272"/>
                  </a:cxn>
                  <a:cxn ang="0">
                    <a:pos x="270" y="376"/>
                  </a:cxn>
                  <a:cxn ang="0">
                    <a:pos x="216" y="424"/>
                  </a:cxn>
                  <a:cxn ang="0">
                    <a:pos x="198" y="520"/>
                  </a:cxn>
                  <a:cxn ang="0">
                    <a:pos x="108" y="536"/>
                  </a:cxn>
                  <a:cxn ang="0">
                    <a:pos x="72" y="536"/>
                  </a:cxn>
                  <a:cxn ang="0">
                    <a:pos x="18" y="616"/>
                  </a:cxn>
                </a:cxnLst>
                <a:rect l="0" t="0" r="r" b="b"/>
                <a:pathLst>
                  <a:path w="1009" h="937">
                    <a:moveTo>
                      <a:pt x="18" y="632"/>
                    </a:moveTo>
                    <a:lnTo>
                      <a:pt x="180" y="616"/>
                    </a:lnTo>
                    <a:lnTo>
                      <a:pt x="198" y="616"/>
                    </a:lnTo>
                    <a:lnTo>
                      <a:pt x="216" y="632"/>
                    </a:lnTo>
                    <a:lnTo>
                      <a:pt x="252" y="696"/>
                    </a:lnTo>
                    <a:lnTo>
                      <a:pt x="252" y="712"/>
                    </a:lnTo>
                    <a:lnTo>
                      <a:pt x="270" y="728"/>
                    </a:lnTo>
                    <a:lnTo>
                      <a:pt x="288" y="728"/>
                    </a:lnTo>
                    <a:lnTo>
                      <a:pt x="306" y="728"/>
                    </a:lnTo>
                    <a:lnTo>
                      <a:pt x="342" y="728"/>
                    </a:lnTo>
                    <a:lnTo>
                      <a:pt x="396" y="728"/>
                    </a:lnTo>
                    <a:lnTo>
                      <a:pt x="414" y="712"/>
                    </a:lnTo>
                    <a:lnTo>
                      <a:pt x="414" y="696"/>
                    </a:lnTo>
                    <a:lnTo>
                      <a:pt x="414" y="680"/>
                    </a:lnTo>
                    <a:lnTo>
                      <a:pt x="396" y="664"/>
                    </a:lnTo>
                    <a:lnTo>
                      <a:pt x="414" y="664"/>
                    </a:lnTo>
                    <a:lnTo>
                      <a:pt x="414" y="648"/>
                    </a:lnTo>
                    <a:lnTo>
                      <a:pt x="432" y="664"/>
                    </a:lnTo>
                    <a:lnTo>
                      <a:pt x="450" y="664"/>
                    </a:lnTo>
                    <a:lnTo>
                      <a:pt x="450" y="680"/>
                    </a:lnTo>
                    <a:lnTo>
                      <a:pt x="468" y="680"/>
                    </a:lnTo>
                    <a:lnTo>
                      <a:pt x="504" y="664"/>
                    </a:lnTo>
                    <a:lnTo>
                      <a:pt x="522" y="680"/>
                    </a:lnTo>
                    <a:lnTo>
                      <a:pt x="504" y="696"/>
                    </a:lnTo>
                    <a:lnTo>
                      <a:pt x="504" y="712"/>
                    </a:lnTo>
                    <a:lnTo>
                      <a:pt x="504" y="728"/>
                    </a:lnTo>
                    <a:lnTo>
                      <a:pt x="522" y="744"/>
                    </a:lnTo>
                    <a:lnTo>
                      <a:pt x="522" y="760"/>
                    </a:lnTo>
                    <a:lnTo>
                      <a:pt x="540" y="776"/>
                    </a:lnTo>
                    <a:lnTo>
                      <a:pt x="540" y="792"/>
                    </a:lnTo>
                    <a:lnTo>
                      <a:pt x="522" y="808"/>
                    </a:lnTo>
                    <a:lnTo>
                      <a:pt x="504" y="808"/>
                    </a:lnTo>
                    <a:lnTo>
                      <a:pt x="504" y="824"/>
                    </a:lnTo>
                    <a:lnTo>
                      <a:pt x="504" y="840"/>
                    </a:lnTo>
                    <a:lnTo>
                      <a:pt x="522" y="856"/>
                    </a:lnTo>
                    <a:lnTo>
                      <a:pt x="576" y="856"/>
                    </a:lnTo>
                    <a:lnTo>
                      <a:pt x="630" y="856"/>
                    </a:lnTo>
                    <a:lnTo>
                      <a:pt x="648" y="840"/>
                    </a:lnTo>
                    <a:lnTo>
                      <a:pt x="666" y="840"/>
                    </a:lnTo>
                    <a:lnTo>
                      <a:pt x="702" y="840"/>
                    </a:lnTo>
                    <a:lnTo>
                      <a:pt x="720" y="840"/>
                    </a:lnTo>
                    <a:lnTo>
                      <a:pt x="756" y="856"/>
                    </a:lnTo>
                    <a:lnTo>
                      <a:pt x="774" y="856"/>
                    </a:lnTo>
                    <a:lnTo>
                      <a:pt x="810" y="856"/>
                    </a:lnTo>
                    <a:lnTo>
                      <a:pt x="828" y="840"/>
                    </a:lnTo>
                    <a:lnTo>
                      <a:pt x="846" y="856"/>
                    </a:lnTo>
                    <a:lnTo>
                      <a:pt x="864" y="856"/>
                    </a:lnTo>
                    <a:lnTo>
                      <a:pt x="882" y="872"/>
                    </a:lnTo>
                    <a:lnTo>
                      <a:pt x="882" y="888"/>
                    </a:lnTo>
                    <a:lnTo>
                      <a:pt x="918" y="904"/>
                    </a:lnTo>
                    <a:lnTo>
                      <a:pt x="936" y="936"/>
                    </a:lnTo>
                    <a:lnTo>
                      <a:pt x="954" y="936"/>
                    </a:lnTo>
                    <a:lnTo>
                      <a:pt x="972" y="936"/>
                    </a:lnTo>
                    <a:lnTo>
                      <a:pt x="990" y="936"/>
                    </a:lnTo>
                    <a:lnTo>
                      <a:pt x="990" y="920"/>
                    </a:lnTo>
                    <a:lnTo>
                      <a:pt x="990" y="904"/>
                    </a:lnTo>
                    <a:lnTo>
                      <a:pt x="972" y="904"/>
                    </a:lnTo>
                    <a:lnTo>
                      <a:pt x="954" y="904"/>
                    </a:lnTo>
                    <a:lnTo>
                      <a:pt x="936" y="888"/>
                    </a:lnTo>
                    <a:lnTo>
                      <a:pt x="918" y="872"/>
                    </a:lnTo>
                    <a:lnTo>
                      <a:pt x="936" y="856"/>
                    </a:lnTo>
                    <a:lnTo>
                      <a:pt x="918" y="840"/>
                    </a:lnTo>
                    <a:lnTo>
                      <a:pt x="918" y="824"/>
                    </a:lnTo>
                    <a:lnTo>
                      <a:pt x="918" y="776"/>
                    </a:lnTo>
                    <a:lnTo>
                      <a:pt x="900" y="776"/>
                    </a:lnTo>
                    <a:lnTo>
                      <a:pt x="882" y="760"/>
                    </a:lnTo>
                    <a:lnTo>
                      <a:pt x="864" y="760"/>
                    </a:lnTo>
                    <a:lnTo>
                      <a:pt x="864" y="744"/>
                    </a:lnTo>
                    <a:lnTo>
                      <a:pt x="882" y="728"/>
                    </a:lnTo>
                    <a:lnTo>
                      <a:pt x="900" y="712"/>
                    </a:lnTo>
                    <a:lnTo>
                      <a:pt x="900" y="696"/>
                    </a:lnTo>
                    <a:lnTo>
                      <a:pt x="918" y="680"/>
                    </a:lnTo>
                    <a:lnTo>
                      <a:pt x="936" y="680"/>
                    </a:lnTo>
                    <a:lnTo>
                      <a:pt x="972" y="680"/>
                    </a:lnTo>
                    <a:lnTo>
                      <a:pt x="1008" y="680"/>
                    </a:lnTo>
                    <a:lnTo>
                      <a:pt x="990" y="648"/>
                    </a:lnTo>
                    <a:lnTo>
                      <a:pt x="990" y="632"/>
                    </a:lnTo>
                    <a:lnTo>
                      <a:pt x="954" y="584"/>
                    </a:lnTo>
                    <a:lnTo>
                      <a:pt x="936" y="536"/>
                    </a:lnTo>
                    <a:lnTo>
                      <a:pt x="936" y="504"/>
                    </a:lnTo>
                    <a:lnTo>
                      <a:pt x="918" y="488"/>
                    </a:lnTo>
                    <a:lnTo>
                      <a:pt x="918" y="456"/>
                    </a:lnTo>
                    <a:lnTo>
                      <a:pt x="918" y="424"/>
                    </a:lnTo>
                    <a:lnTo>
                      <a:pt x="918" y="408"/>
                    </a:lnTo>
                    <a:lnTo>
                      <a:pt x="918" y="392"/>
                    </a:lnTo>
                    <a:lnTo>
                      <a:pt x="918" y="336"/>
                    </a:lnTo>
                    <a:lnTo>
                      <a:pt x="918" y="320"/>
                    </a:lnTo>
                    <a:lnTo>
                      <a:pt x="918" y="304"/>
                    </a:lnTo>
                    <a:lnTo>
                      <a:pt x="936" y="272"/>
                    </a:lnTo>
                    <a:lnTo>
                      <a:pt x="936" y="256"/>
                    </a:lnTo>
                    <a:lnTo>
                      <a:pt x="936" y="240"/>
                    </a:lnTo>
                    <a:lnTo>
                      <a:pt x="936" y="224"/>
                    </a:lnTo>
                    <a:lnTo>
                      <a:pt x="954" y="208"/>
                    </a:lnTo>
                    <a:lnTo>
                      <a:pt x="990" y="176"/>
                    </a:lnTo>
                    <a:lnTo>
                      <a:pt x="990" y="160"/>
                    </a:lnTo>
                    <a:lnTo>
                      <a:pt x="990" y="144"/>
                    </a:lnTo>
                    <a:lnTo>
                      <a:pt x="972" y="128"/>
                    </a:lnTo>
                    <a:lnTo>
                      <a:pt x="972" y="112"/>
                    </a:lnTo>
                    <a:lnTo>
                      <a:pt x="972" y="96"/>
                    </a:lnTo>
                    <a:lnTo>
                      <a:pt x="990" y="80"/>
                    </a:lnTo>
                    <a:lnTo>
                      <a:pt x="1008" y="80"/>
                    </a:lnTo>
                    <a:lnTo>
                      <a:pt x="1008" y="64"/>
                    </a:lnTo>
                    <a:lnTo>
                      <a:pt x="990" y="48"/>
                    </a:lnTo>
                    <a:lnTo>
                      <a:pt x="972" y="48"/>
                    </a:lnTo>
                    <a:lnTo>
                      <a:pt x="954" y="32"/>
                    </a:lnTo>
                    <a:lnTo>
                      <a:pt x="936" y="16"/>
                    </a:lnTo>
                    <a:lnTo>
                      <a:pt x="918" y="16"/>
                    </a:lnTo>
                    <a:lnTo>
                      <a:pt x="900" y="0"/>
                    </a:lnTo>
                    <a:lnTo>
                      <a:pt x="882" y="16"/>
                    </a:lnTo>
                    <a:lnTo>
                      <a:pt x="846" y="16"/>
                    </a:lnTo>
                    <a:lnTo>
                      <a:pt x="828" y="16"/>
                    </a:lnTo>
                    <a:lnTo>
                      <a:pt x="792" y="16"/>
                    </a:lnTo>
                    <a:lnTo>
                      <a:pt x="720" y="16"/>
                    </a:lnTo>
                    <a:lnTo>
                      <a:pt x="702" y="16"/>
                    </a:lnTo>
                    <a:lnTo>
                      <a:pt x="684" y="32"/>
                    </a:lnTo>
                    <a:lnTo>
                      <a:pt x="666" y="48"/>
                    </a:lnTo>
                    <a:lnTo>
                      <a:pt x="666" y="64"/>
                    </a:lnTo>
                    <a:lnTo>
                      <a:pt x="648" y="64"/>
                    </a:lnTo>
                    <a:lnTo>
                      <a:pt x="630" y="48"/>
                    </a:lnTo>
                    <a:lnTo>
                      <a:pt x="612" y="48"/>
                    </a:lnTo>
                    <a:lnTo>
                      <a:pt x="594" y="48"/>
                    </a:lnTo>
                    <a:lnTo>
                      <a:pt x="576" y="48"/>
                    </a:lnTo>
                    <a:lnTo>
                      <a:pt x="558" y="80"/>
                    </a:lnTo>
                    <a:lnTo>
                      <a:pt x="540" y="80"/>
                    </a:lnTo>
                    <a:lnTo>
                      <a:pt x="522" y="80"/>
                    </a:lnTo>
                    <a:lnTo>
                      <a:pt x="468" y="80"/>
                    </a:lnTo>
                    <a:lnTo>
                      <a:pt x="450" y="64"/>
                    </a:lnTo>
                    <a:lnTo>
                      <a:pt x="432" y="64"/>
                    </a:lnTo>
                    <a:lnTo>
                      <a:pt x="414" y="48"/>
                    </a:lnTo>
                    <a:lnTo>
                      <a:pt x="396" y="48"/>
                    </a:lnTo>
                    <a:lnTo>
                      <a:pt x="378" y="48"/>
                    </a:lnTo>
                    <a:lnTo>
                      <a:pt x="360" y="48"/>
                    </a:lnTo>
                    <a:lnTo>
                      <a:pt x="342" y="80"/>
                    </a:lnTo>
                    <a:lnTo>
                      <a:pt x="342" y="96"/>
                    </a:lnTo>
                    <a:lnTo>
                      <a:pt x="324" y="112"/>
                    </a:lnTo>
                    <a:lnTo>
                      <a:pt x="342" y="144"/>
                    </a:lnTo>
                    <a:lnTo>
                      <a:pt x="324" y="176"/>
                    </a:lnTo>
                    <a:lnTo>
                      <a:pt x="324" y="192"/>
                    </a:lnTo>
                    <a:lnTo>
                      <a:pt x="306" y="224"/>
                    </a:lnTo>
                    <a:lnTo>
                      <a:pt x="306" y="240"/>
                    </a:lnTo>
                    <a:lnTo>
                      <a:pt x="288" y="272"/>
                    </a:lnTo>
                    <a:lnTo>
                      <a:pt x="270" y="304"/>
                    </a:lnTo>
                    <a:lnTo>
                      <a:pt x="270" y="336"/>
                    </a:lnTo>
                    <a:lnTo>
                      <a:pt x="270" y="376"/>
                    </a:lnTo>
                    <a:lnTo>
                      <a:pt x="252" y="392"/>
                    </a:lnTo>
                    <a:lnTo>
                      <a:pt x="252" y="408"/>
                    </a:lnTo>
                    <a:lnTo>
                      <a:pt x="216" y="424"/>
                    </a:lnTo>
                    <a:lnTo>
                      <a:pt x="198" y="440"/>
                    </a:lnTo>
                    <a:lnTo>
                      <a:pt x="198" y="504"/>
                    </a:lnTo>
                    <a:lnTo>
                      <a:pt x="198" y="520"/>
                    </a:lnTo>
                    <a:lnTo>
                      <a:pt x="180" y="536"/>
                    </a:lnTo>
                    <a:lnTo>
                      <a:pt x="144" y="552"/>
                    </a:lnTo>
                    <a:lnTo>
                      <a:pt x="108" y="536"/>
                    </a:lnTo>
                    <a:lnTo>
                      <a:pt x="90" y="520"/>
                    </a:lnTo>
                    <a:lnTo>
                      <a:pt x="90" y="536"/>
                    </a:lnTo>
                    <a:lnTo>
                      <a:pt x="72" y="536"/>
                    </a:lnTo>
                    <a:lnTo>
                      <a:pt x="36" y="568"/>
                    </a:lnTo>
                    <a:lnTo>
                      <a:pt x="36" y="600"/>
                    </a:lnTo>
                    <a:lnTo>
                      <a:pt x="18" y="616"/>
                    </a:lnTo>
                    <a:lnTo>
                      <a:pt x="0" y="616"/>
                    </a:lnTo>
                    <a:lnTo>
                      <a:pt x="18" y="632"/>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78" name="Freeform 93">
                <a:extLst>
                  <a:ext uri="{FF2B5EF4-FFF2-40B4-BE49-F238E27FC236}">
                    <a16:creationId xmlns:a16="http://schemas.microsoft.com/office/drawing/2014/main" id="{38B1E442-8E20-4E48-B222-940AF13AD451}"/>
                  </a:ext>
                </a:extLst>
              </p:cNvPr>
              <p:cNvSpPr>
                <a:spLocks/>
              </p:cNvSpPr>
              <p:nvPr/>
            </p:nvSpPr>
            <p:spPr bwMode="auto">
              <a:xfrm>
                <a:off x="3015" y="1904"/>
                <a:ext cx="1009" cy="937"/>
              </a:xfrm>
              <a:custGeom>
                <a:avLst/>
                <a:gdLst/>
                <a:ahLst/>
                <a:cxnLst>
                  <a:cxn ang="0">
                    <a:pos x="198" y="616"/>
                  </a:cxn>
                  <a:cxn ang="0">
                    <a:pos x="252" y="712"/>
                  </a:cxn>
                  <a:cxn ang="0">
                    <a:pos x="306" y="728"/>
                  </a:cxn>
                  <a:cxn ang="0">
                    <a:pos x="414" y="712"/>
                  </a:cxn>
                  <a:cxn ang="0">
                    <a:pos x="396" y="664"/>
                  </a:cxn>
                  <a:cxn ang="0">
                    <a:pos x="432" y="664"/>
                  </a:cxn>
                  <a:cxn ang="0">
                    <a:pos x="468" y="680"/>
                  </a:cxn>
                  <a:cxn ang="0">
                    <a:pos x="504" y="696"/>
                  </a:cxn>
                  <a:cxn ang="0">
                    <a:pos x="522" y="744"/>
                  </a:cxn>
                  <a:cxn ang="0">
                    <a:pos x="540" y="792"/>
                  </a:cxn>
                  <a:cxn ang="0">
                    <a:pos x="504" y="824"/>
                  </a:cxn>
                  <a:cxn ang="0">
                    <a:pos x="576" y="856"/>
                  </a:cxn>
                  <a:cxn ang="0">
                    <a:pos x="666" y="840"/>
                  </a:cxn>
                  <a:cxn ang="0">
                    <a:pos x="756" y="856"/>
                  </a:cxn>
                  <a:cxn ang="0">
                    <a:pos x="828" y="840"/>
                  </a:cxn>
                  <a:cxn ang="0">
                    <a:pos x="882" y="872"/>
                  </a:cxn>
                  <a:cxn ang="0">
                    <a:pos x="936" y="936"/>
                  </a:cxn>
                  <a:cxn ang="0">
                    <a:pos x="990" y="936"/>
                  </a:cxn>
                  <a:cxn ang="0">
                    <a:pos x="972" y="904"/>
                  </a:cxn>
                  <a:cxn ang="0">
                    <a:pos x="918" y="872"/>
                  </a:cxn>
                  <a:cxn ang="0">
                    <a:pos x="918" y="824"/>
                  </a:cxn>
                  <a:cxn ang="0">
                    <a:pos x="882" y="760"/>
                  </a:cxn>
                  <a:cxn ang="0">
                    <a:pos x="882" y="728"/>
                  </a:cxn>
                  <a:cxn ang="0">
                    <a:pos x="918" y="680"/>
                  </a:cxn>
                  <a:cxn ang="0">
                    <a:pos x="1008" y="680"/>
                  </a:cxn>
                  <a:cxn ang="0">
                    <a:pos x="954" y="584"/>
                  </a:cxn>
                  <a:cxn ang="0">
                    <a:pos x="918" y="488"/>
                  </a:cxn>
                  <a:cxn ang="0">
                    <a:pos x="918" y="408"/>
                  </a:cxn>
                  <a:cxn ang="0">
                    <a:pos x="918" y="320"/>
                  </a:cxn>
                  <a:cxn ang="0">
                    <a:pos x="936" y="256"/>
                  </a:cxn>
                  <a:cxn ang="0">
                    <a:pos x="954" y="208"/>
                  </a:cxn>
                  <a:cxn ang="0">
                    <a:pos x="990" y="144"/>
                  </a:cxn>
                  <a:cxn ang="0">
                    <a:pos x="972" y="96"/>
                  </a:cxn>
                  <a:cxn ang="0">
                    <a:pos x="1008" y="64"/>
                  </a:cxn>
                  <a:cxn ang="0">
                    <a:pos x="954" y="32"/>
                  </a:cxn>
                  <a:cxn ang="0">
                    <a:pos x="900" y="0"/>
                  </a:cxn>
                  <a:cxn ang="0">
                    <a:pos x="828" y="16"/>
                  </a:cxn>
                  <a:cxn ang="0">
                    <a:pos x="702" y="16"/>
                  </a:cxn>
                  <a:cxn ang="0">
                    <a:pos x="666" y="64"/>
                  </a:cxn>
                  <a:cxn ang="0">
                    <a:pos x="612" y="48"/>
                  </a:cxn>
                  <a:cxn ang="0">
                    <a:pos x="558" y="80"/>
                  </a:cxn>
                  <a:cxn ang="0">
                    <a:pos x="468" y="80"/>
                  </a:cxn>
                  <a:cxn ang="0">
                    <a:pos x="414" y="48"/>
                  </a:cxn>
                  <a:cxn ang="0">
                    <a:pos x="360" y="48"/>
                  </a:cxn>
                  <a:cxn ang="0">
                    <a:pos x="324" y="112"/>
                  </a:cxn>
                  <a:cxn ang="0">
                    <a:pos x="324" y="192"/>
                  </a:cxn>
                  <a:cxn ang="0">
                    <a:pos x="288" y="272"/>
                  </a:cxn>
                  <a:cxn ang="0">
                    <a:pos x="270" y="376"/>
                  </a:cxn>
                  <a:cxn ang="0">
                    <a:pos x="216" y="424"/>
                  </a:cxn>
                  <a:cxn ang="0">
                    <a:pos x="198" y="520"/>
                  </a:cxn>
                  <a:cxn ang="0">
                    <a:pos x="108" y="536"/>
                  </a:cxn>
                  <a:cxn ang="0">
                    <a:pos x="72" y="536"/>
                  </a:cxn>
                  <a:cxn ang="0">
                    <a:pos x="18" y="616"/>
                  </a:cxn>
                </a:cxnLst>
                <a:rect l="0" t="0" r="r" b="b"/>
                <a:pathLst>
                  <a:path w="1009" h="937">
                    <a:moveTo>
                      <a:pt x="18" y="632"/>
                    </a:moveTo>
                    <a:lnTo>
                      <a:pt x="180" y="616"/>
                    </a:lnTo>
                    <a:lnTo>
                      <a:pt x="198" y="616"/>
                    </a:lnTo>
                    <a:lnTo>
                      <a:pt x="216" y="632"/>
                    </a:lnTo>
                    <a:lnTo>
                      <a:pt x="252" y="696"/>
                    </a:lnTo>
                    <a:lnTo>
                      <a:pt x="252" y="712"/>
                    </a:lnTo>
                    <a:lnTo>
                      <a:pt x="270" y="728"/>
                    </a:lnTo>
                    <a:lnTo>
                      <a:pt x="288" y="728"/>
                    </a:lnTo>
                    <a:lnTo>
                      <a:pt x="306" y="728"/>
                    </a:lnTo>
                    <a:lnTo>
                      <a:pt x="342" y="728"/>
                    </a:lnTo>
                    <a:lnTo>
                      <a:pt x="396" y="728"/>
                    </a:lnTo>
                    <a:lnTo>
                      <a:pt x="414" y="712"/>
                    </a:lnTo>
                    <a:lnTo>
                      <a:pt x="414" y="696"/>
                    </a:lnTo>
                    <a:lnTo>
                      <a:pt x="414" y="680"/>
                    </a:lnTo>
                    <a:lnTo>
                      <a:pt x="396" y="664"/>
                    </a:lnTo>
                    <a:lnTo>
                      <a:pt x="414" y="664"/>
                    </a:lnTo>
                    <a:lnTo>
                      <a:pt x="414" y="648"/>
                    </a:lnTo>
                    <a:lnTo>
                      <a:pt x="432" y="664"/>
                    </a:lnTo>
                    <a:lnTo>
                      <a:pt x="450" y="664"/>
                    </a:lnTo>
                    <a:lnTo>
                      <a:pt x="450" y="680"/>
                    </a:lnTo>
                    <a:lnTo>
                      <a:pt x="468" y="680"/>
                    </a:lnTo>
                    <a:lnTo>
                      <a:pt x="504" y="664"/>
                    </a:lnTo>
                    <a:lnTo>
                      <a:pt x="522" y="680"/>
                    </a:lnTo>
                    <a:lnTo>
                      <a:pt x="504" y="696"/>
                    </a:lnTo>
                    <a:lnTo>
                      <a:pt x="504" y="712"/>
                    </a:lnTo>
                    <a:lnTo>
                      <a:pt x="504" y="728"/>
                    </a:lnTo>
                    <a:lnTo>
                      <a:pt x="522" y="744"/>
                    </a:lnTo>
                    <a:lnTo>
                      <a:pt x="522" y="760"/>
                    </a:lnTo>
                    <a:lnTo>
                      <a:pt x="540" y="776"/>
                    </a:lnTo>
                    <a:lnTo>
                      <a:pt x="540" y="792"/>
                    </a:lnTo>
                    <a:lnTo>
                      <a:pt x="522" y="808"/>
                    </a:lnTo>
                    <a:lnTo>
                      <a:pt x="504" y="808"/>
                    </a:lnTo>
                    <a:lnTo>
                      <a:pt x="504" y="824"/>
                    </a:lnTo>
                    <a:lnTo>
                      <a:pt x="504" y="840"/>
                    </a:lnTo>
                    <a:lnTo>
                      <a:pt x="522" y="856"/>
                    </a:lnTo>
                    <a:lnTo>
                      <a:pt x="576" y="856"/>
                    </a:lnTo>
                    <a:lnTo>
                      <a:pt x="630" y="856"/>
                    </a:lnTo>
                    <a:lnTo>
                      <a:pt x="648" y="840"/>
                    </a:lnTo>
                    <a:lnTo>
                      <a:pt x="666" y="840"/>
                    </a:lnTo>
                    <a:lnTo>
                      <a:pt x="702" y="840"/>
                    </a:lnTo>
                    <a:lnTo>
                      <a:pt x="720" y="840"/>
                    </a:lnTo>
                    <a:lnTo>
                      <a:pt x="756" y="856"/>
                    </a:lnTo>
                    <a:lnTo>
                      <a:pt x="774" y="856"/>
                    </a:lnTo>
                    <a:lnTo>
                      <a:pt x="810" y="856"/>
                    </a:lnTo>
                    <a:lnTo>
                      <a:pt x="828" y="840"/>
                    </a:lnTo>
                    <a:lnTo>
                      <a:pt x="846" y="856"/>
                    </a:lnTo>
                    <a:lnTo>
                      <a:pt x="864" y="856"/>
                    </a:lnTo>
                    <a:lnTo>
                      <a:pt x="882" y="872"/>
                    </a:lnTo>
                    <a:lnTo>
                      <a:pt x="882" y="888"/>
                    </a:lnTo>
                    <a:lnTo>
                      <a:pt x="918" y="904"/>
                    </a:lnTo>
                    <a:lnTo>
                      <a:pt x="936" y="936"/>
                    </a:lnTo>
                    <a:lnTo>
                      <a:pt x="954" y="936"/>
                    </a:lnTo>
                    <a:lnTo>
                      <a:pt x="972" y="936"/>
                    </a:lnTo>
                    <a:lnTo>
                      <a:pt x="990" y="936"/>
                    </a:lnTo>
                    <a:lnTo>
                      <a:pt x="990" y="920"/>
                    </a:lnTo>
                    <a:lnTo>
                      <a:pt x="990" y="904"/>
                    </a:lnTo>
                    <a:lnTo>
                      <a:pt x="972" y="904"/>
                    </a:lnTo>
                    <a:lnTo>
                      <a:pt x="954" y="904"/>
                    </a:lnTo>
                    <a:lnTo>
                      <a:pt x="936" y="888"/>
                    </a:lnTo>
                    <a:lnTo>
                      <a:pt x="918" y="872"/>
                    </a:lnTo>
                    <a:lnTo>
                      <a:pt x="936" y="856"/>
                    </a:lnTo>
                    <a:lnTo>
                      <a:pt x="918" y="840"/>
                    </a:lnTo>
                    <a:lnTo>
                      <a:pt x="918" y="824"/>
                    </a:lnTo>
                    <a:lnTo>
                      <a:pt x="918" y="776"/>
                    </a:lnTo>
                    <a:lnTo>
                      <a:pt x="900" y="776"/>
                    </a:lnTo>
                    <a:lnTo>
                      <a:pt x="882" y="760"/>
                    </a:lnTo>
                    <a:lnTo>
                      <a:pt x="864" y="760"/>
                    </a:lnTo>
                    <a:lnTo>
                      <a:pt x="864" y="744"/>
                    </a:lnTo>
                    <a:lnTo>
                      <a:pt x="882" y="728"/>
                    </a:lnTo>
                    <a:lnTo>
                      <a:pt x="900" y="712"/>
                    </a:lnTo>
                    <a:lnTo>
                      <a:pt x="900" y="696"/>
                    </a:lnTo>
                    <a:lnTo>
                      <a:pt x="918" y="680"/>
                    </a:lnTo>
                    <a:lnTo>
                      <a:pt x="936" y="680"/>
                    </a:lnTo>
                    <a:lnTo>
                      <a:pt x="972" y="680"/>
                    </a:lnTo>
                    <a:lnTo>
                      <a:pt x="1008" y="680"/>
                    </a:lnTo>
                    <a:lnTo>
                      <a:pt x="990" y="648"/>
                    </a:lnTo>
                    <a:lnTo>
                      <a:pt x="990" y="632"/>
                    </a:lnTo>
                    <a:lnTo>
                      <a:pt x="954" y="584"/>
                    </a:lnTo>
                    <a:lnTo>
                      <a:pt x="936" y="536"/>
                    </a:lnTo>
                    <a:lnTo>
                      <a:pt x="936" y="504"/>
                    </a:lnTo>
                    <a:lnTo>
                      <a:pt x="918" y="488"/>
                    </a:lnTo>
                    <a:lnTo>
                      <a:pt x="918" y="456"/>
                    </a:lnTo>
                    <a:lnTo>
                      <a:pt x="918" y="424"/>
                    </a:lnTo>
                    <a:lnTo>
                      <a:pt x="918" y="408"/>
                    </a:lnTo>
                    <a:lnTo>
                      <a:pt x="918" y="392"/>
                    </a:lnTo>
                    <a:lnTo>
                      <a:pt x="918" y="336"/>
                    </a:lnTo>
                    <a:lnTo>
                      <a:pt x="918" y="320"/>
                    </a:lnTo>
                    <a:lnTo>
                      <a:pt x="918" y="304"/>
                    </a:lnTo>
                    <a:lnTo>
                      <a:pt x="936" y="272"/>
                    </a:lnTo>
                    <a:lnTo>
                      <a:pt x="936" y="256"/>
                    </a:lnTo>
                    <a:lnTo>
                      <a:pt x="936" y="240"/>
                    </a:lnTo>
                    <a:lnTo>
                      <a:pt x="936" y="224"/>
                    </a:lnTo>
                    <a:lnTo>
                      <a:pt x="954" y="208"/>
                    </a:lnTo>
                    <a:lnTo>
                      <a:pt x="990" y="176"/>
                    </a:lnTo>
                    <a:lnTo>
                      <a:pt x="990" y="160"/>
                    </a:lnTo>
                    <a:lnTo>
                      <a:pt x="990" y="144"/>
                    </a:lnTo>
                    <a:lnTo>
                      <a:pt x="972" y="128"/>
                    </a:lnTo>
                    <a:lnTo>
                      <a:pt x="972" y="112"/>
                    </a:lnTo>
                    <a:lnTo>
                      <a:pt x="972" y="96"/>
                    </a:lnTo>
                    <a:lnTo>
                      <a:pt x="990" y="80"/>
                    </a:lnTo>
                    <a:lnTo>
                      <a:pt x="1008" y="80"/>
                    </a:lnTo>
                    <a:lnTo>
                      <a:pt x="1008" y="64"/>
                    </a:lnTo>
                    <a:lnTo>
                      <a:pt x="990" y="48"/>
                    </a:lnTo>
                    <a:lnTo>
                      <a:pt x="972" y="48"/>
                    </a:lnTo>
                    <a:lnTo>
                      <a:pt x="954" y="32"/>
                    </a:lnTo>
                    <a:lnTo>
                      <a:pt x="936" y="16"/>
                    </a:lnTo>
                    <a:lnTo>
                      <a:pt x="918" y="16"/>
                    </a:lnTo>
                    <a:lnTo>
                      <a:pt x="900" y="0"/>
                    </a:lnTo>
                    <a:lnTo>
                      <a:pt x="882" y="16"/>
                    </a:lnTo>
                    <a:lnTo>
                      <a:pt x="846" y="16"/>
                    </a:lnTo>
                    <a:lnTo>
                      <a:pt x="828" y="16"/>
                    </a:lnTo>
                    <a:lnTo>
                      <a:pt x="792" y="16"/>
                    </a:lnTo>
                    <a:lnTo>
                      <a:pt x="720" y="16"/>
                    </a:lnTo>
                    <a:lnTo>
                      <a:pt x="702" y="16"/>
                    </a:lnTo>
                    <a:lnTo>
                      <a:pt x="684" y="32"/>
                    </a:lnTo>
                    <a:lnTo>
                      <a:pt x="666" y="48"/>
                    </a:lnTo>
                    <a:lnTo>
                      <a:pt x="666" y="64"/>
                    </a:lnTo>
                    <a:lnTo>
                      <a:pt x="648" y="64"/>
                    </a:lnTo>
                    <a:lnTo>
                      <a:pt x="630" y="48"/>
                    </a:lnTo>
                    <a:lnTo>
                      <a:pt x="612" y="48"/>
                    </a:lnTo>
                    <a:lnTo>
                      <a:pt x="594" y="48"/>
                    </a:lnTo>
                    <a:lnTo>
                      <a:pt x="576" y="48"/>
                    </a:lnTo>
                    <a:lnTo>
                      <a:pt x="558" y="80"/>
                    </a:lnTo>
                    <a:lnTo>
                      <a:pt x="540" y="80"/>
                    </a:lnTo>
                    <a:lnTo>
                      <a:pt x="522" y="80"/>
                    </a:lnTo>
                    <a:lnTo>
                      <a:pt x="468" y="80"/>
                    </a:lnTo>
                    <a:lnTo>
                      <a:pt x="450" y="64"/>
                    </a:lnTo>
                    <a:lnTo>
                      <a:pt x="432" y="64"/>
                    </a:lnTo>
                    <a:lnTo>
                      <a:pt x="414" y="48"/>
                    </a:lnTo>
                    <a:lnTo>
                      <a:pt x="396" y="48"/>
                    </a:lnTo>
                    <a:lnTo>
                      <a:pt x="378" y="48"/>
                    </a:lnTo>
                    <a:lnTo>
                      <a:pt x="360" y="48"/>
                    </a:lnTo>
                    <a:lnTo>
                      <a:pt x="342" y="80"/>
                    </a:lnTo>
                    <a:lnTo>
                      <a:pt x="342" y="96"/>
                    </a:lnTo>
                    <a:lnTo>
                      <a:pt x="324" y="112"/>
                    </a:lnTo>
                    <a:lnTo>
                      <a:pt x="342" y="144"/>
                    </a:lnTo>
                    <a:lnTo>
                      <a:pt x="324" y="176"/>
                    </a:lnTo>
                    <a:lnTo>
                      <a:pt x="324" y="192"/>
                    </a:lnTo>
                    <a:lnTo>
                      <a:pt x="306" y="224"/>
                    </a:lnTo>
                    <a:lnTo>
                      <a:pt x="306" y="240"/>
                    </a:lnTo>
                    <a:lnTo>
                      <a:pt x="288" y="272"/>
                    </a:lnTo>
                    <a:lnTo>
                      <a:pt x="270" y="304"/>
                    </a:lnTo>
                    <a:lnTo>
                      <a:pt x="270" y="336"/>
                    </a:lnTo>
                    <a:lnTo>
                      <a:pt x="270" y="376"/>
                    </a:lnTo>
                    <a:lnTo>
                      <a:pt x="252" y="392"/>
                    </a:lnTo>
                    <a:lnTo>
                      <a:pt x="252" y="408"/>
                    </a:lnTo>
                    <a:lnTo>
                      <a:pt x="216" y="424"/>
                    </a:lnTo>
                    <a:lnTo>
                      <a:pt x="198" y="440"/>
                    </a:lnTo>
                    <a:lnTo>
                      <a:pt x="198" y="504"/>
                    </a:lnTo>
                    <a:lnTo>
                      <a:pt x="198" y="520"/>
                    </a:lnTo>
                    <a:lnTo>
                      <a:pt x="180" y="536"/>
                    </a:lnTo>
                    <a:lnTo>
                      <a:pt x="144" y="552"/>
                    </a:lnTo>
                    <a:lnTo>
                      <a:pt x="108" y="536"/>
                    </a:lnTo>
                    <a:lnTo>
                      <a:pt x="90" y="520"/>
                    </a:lnTo>
                    <a:lnTo>
                      <a:pt x="90" y="536"/>
                    </a:lnTo>
                    <a:lnTo>
                      <a:pt x="72" y="536"/>
                    </a:lnTo>
                    <a:lnTo>
                      <a:pt x="36" y="568"/>
                    </a:lnTo>
                    <a:lnTo>
                      <a:pt x="36" y="600"/>
                    </a:lnTo>
                    <a:lnTo>
                      <a:pt x="18" y="616"/>
                    </a:lnTo>
                    <a:lnTo>
                      <a:pt x="0" y="616"/>
                    </a:lnTo>
                    <a:lnTo>
                      <a:pt x="18" y="632"/>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sp>
          <p:nvSpPr>
            <p:cNvPr id="36" name="Freeform 94">
              <a:extLst>
                <a:ext uri="{FF2B5EF4-FFF2-40B4-BE49-F238E27FC236}">
                  <a16:creationId xmlns:a16="http://schemas.microsoft.com/office/drawing/2014/main" id="{F30AC94E-7887-48F0-9346-CDC9E6CE30C6}"/>
                </a:ext>
              </a:extLst>
            </p:cNvPr>
            <p:cNvSpPr>
              <a:spLocks/>
            </p:cNvSpPr>
            <p:nvPr/>
          </p:nvSpPr>
          <p:spPr bwMode="auto">
            <a:xfrm>
              <a:off x="3166735" y="5509771"/>
              <a:ext cx="1163236" cy="935998"/>
            </a:xfrm>
            <a:custGeom>
              <a:avLst/>
              <a:gdLst>
                <a:gd name="T0" fmla="*/ 2147483647 w 829"/>
                <a:gd name="T1" fmla="*/ 2147483647 h 641"/>
                <a:gd name="T2" fmla="*/ 2147483647 w 829"/>
                <a:gd name="T3" fmla="*/ 2147483647 h 641"/>
                <a:gd name="T4" fmla="*/ 2147483647 w 829"/>
                <a:gd name="T5" fmla="*/ 2147483647 h 641"/>
                <a:gd name="T6" fmla="*/ 2147483647 w 829"/>
                <a:gd name="T7" fmla="*/ 2147483647 h 641"/>
                <a:gd name="T8" fmla="*/ 2147483647 w 829"/>
                <a:gd name="T9" fmla="*/ 2147483647 h 641"/>
                <a:gd name="T10" fmla="*/ 2147483647 w 829"/>
                <a:gd name="T11" fmla="*/ 2147483647 h 641"/>
                <a:gd name="T12" fmla="*/ 2147483647 w 829"/>
                <a:gd name="T13" fmla="*/ 2147483647 h 641"/>
                <a:gd name="T14" fmla="*/ 2147483647 w 829"/>
                <a:gd name="T15" fmla="*/ 2147483647 h 641"/>
                <a:gd name="T16" fmla="*/ 2147483647 w 829"/>
                <a:gd name="T17" fmla="*/ 2147483647 h 641"/>
                <a:gd name="T18" fmla="*/ 2147483647 w 829"/>
                <a:gd name="T19" fmla="*/ 2147483647 h 641"/>
                <a:gd name="T20" fmla="*/ 2147483647 w 829"/>
                <a:gd name="T21" fmla="*/ 2147483647 h 641"/>
                <a:gd name="T22" fmla="*/ 2147483647 w 829"/>
                <a:gd name="T23" fmla="*/ 2147483647 h 641"/>
                <a:gd name="T24" fmla="*/ 2147483647 w 829"/>
                <a:gd name="T25" fmla="*/ 2147483647 h 641"/>
                <a:gd name="T26" fmla="*/ 2147483647 w 829"/>
                <a:gd name="T27" fmla="*/ 2147483647 h 641"/>
                <a:gd name="T28" fmla="*/ 2147483647 w 829"/>
                <a:gd name="T29" fmla="*/ 2147483647 h 641"/>
                <a:gd name="T30" fmla="*/ 2147483647 w 829"/>
                <a:gd name="T31" fmla="*/ 2147483647 h 641"/>
                <a:gd name="T32" fmla="*/ 2147483647 w 829"/>
                <a:gd name="T33" fmla="*/ 2147483647 h 641"/>
                <a:gd name="T34" fmla="*/ 2147483647 w 829"/>
                <a:gd name="T35" fmla="*/ 2147483647 h 641"/>
                <a:gd name="T36" fmla="*/ 2147483647 w 829"/>
                <a:gd name="T37" fmla="*/ 2147483647 h 641"/>
                <a:gd name="T38" fmla="*/ 2147483647 w 829"/>
                <a:gd name="T39" fmla="*/ 2147483647 h 641"/>
                <a:gd name="T40" fmla="*/ 2147483647 w 829"/>
                <a:gd name="T41" fmla="*/ 2147483647 h 641"/>
                <a:gd name="T42" fmla="*/ 2147483647 w 829"/>
                <a:gd name="T43" fmla="*/ 2147483647 h 641"/>
                <a:gd name="T44" fmla="*/ 2147483647 w 829"/>
                <a:gd name="T45" fmla="*/ 2147483647 h 641"/>
                <a:gd name="T46" fmla="*/ 2147483647 w 829"/>
                <a:gd name="T47" fmla="*/ 2147483647 h 641"/>
                <a:gd name="T48" fmla="*/ 2147483647 w 829"/>
                <a:gd name="T49" fmla="*/ 2147483647 h 641"/>
                <a:gd name="T50" fmla="*/ 2147483647 w 829"/>
                <a:gd name="T51" fmla="*/ 2147483647 h 641"/>
                <a:gd name="T52" fmla="*/ 2147483647 w 829"/>
                <a:gd name="T53" fmla="*/ 2147483647 h 641"/>
                <a:gd name="T54" fmla="*/ 2147483647 w 829"/>
                <a:gd name="T55" fmla="*/ 0 h 641"/>
                <a:gd name="T56" fmla="*/ 2147483647 w 829"/>
                <a:gd name="T57" fmla="*/ 0 h 641"/>
                <a:gd name="T58" fmla="*/ 2147483647 w 829"/>
                <a:gd name="T59" fmla="*/ 2147483647 h 641"/>
                <a:gd name="T60" fmla="*/ 2147483647 w 829"/>
                <a:gd name="T61" fmla="*/ 2147483647 h 641"/>
                <a:gd name="T62" fmla="*/ 2147483647 w 829"/>
                <a:gd name="T63" fmla="*/ 2147483647 h 641"/>
                <a:gd name="T64" fmla="*/ 2147483647 w 829"/>
                <a:gd name="T65" fmla="*/ 2147483647 h 641"/>
                <a:gd name="T66" fmla="*/ 2147483647 w 829"/>
                <a:gd name="T67" fmla="*/ 2147483647 h 641"/>
                <a:gd name="T68" fmla="*/ 2147483647 w 829"/>
                <a:gd name="T69" fmla="*/ 2147483647 h 641"/>
                <a:gd name="T70" fmla="*/ 2147483647 w 829"/>
                <a:gd name="T71" fmla="*/ 2147483647 h 641"/>
                <a:gd name="T72" fmla="*/ 2147483647 w 829"/>
                <a:gd name="T73" fmla="*/ 2147483647 h 641"/>
                <a:gd name="T74" fmla="*/ 2147483647 w 829"/>
                <a:gd name="T75" fmla="*/ 2147483647 h 641"/>
                <a:gd name="T76" fmla="*/ 2147483647 w 829"/>
                <a:gd name="T77" fmla="*/ 2147483647 h 641"/>
                <a:gd name="T78" fmla="*/ 2147483647 w 829"/>
                <a:gd name="T79" fmla="*/ 2147483647 h 641"/>
                <a:gd name="T80" fmla="*/ 2147483647 w 829"/>
                <a:gd name="T81" fmla="*/ 2147483647 h 641"/>
                <a:gd name="T82" fmla="*/ 2147483647 w 829"/>
                <a:gd name="T83" fmla="*/ 2147483647 h 641"/>
                <a:gd name="T84" fmla="*/ 2147483647 w 829"/>
                <a:gd name="T85" fmla="*/ 2147483647 h 641"/>
                <a:gd name="T86" fmla="*/ 2147483647 w 829"/>
                <a:gd name="T87" fmla="*/ 2147483647 h 641"/>
                <a:gd name="T88" fmla="*/ 2147483647 w 829"/>
                <a:gd name="T89" fmla="*/ 2147483647 h 641"/>
                <a:gd name="T90" fmla="*/ 2147483647 w 829"/>
                <a:gd name="T91" fmla="*/ 2147483647 h 641"/>
                <a:gd name="T92" fmla="*/ 2147483647 w 829"/>
                <a:gd name="T93" fmla="*/ 2147483647 h 6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9"/>
                <a:gd name="T142" fmla="*/ 0 h 641"/>
                <a:gd name="T143" fmla="*/ 829 w 829"/>
                <a:gd name="T144" fmla="*/ 641 h 6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9" h="641">
                  <a:moveTo>
                    <a:pt x="720" y="400"/>
                  </a:moveTo>
                  <a:lnTo>
                    <a:pt x="702" y="432"/>
                  </a:lnTo>
                  <a:lnTo>
                    <a:pt x="684" y="448"/>
                  </a:lnTo>
                  <a:lnTo>
                    <a:pt x="666" y="464"/>
                  </a:lnTo>
                  <a:lnTo>
                    <a:pt x="666" y="480"/>
                  </a:lnTo>
                  <a:lnTo>
                    <a:pt x="648" y="512"/>
                  </a:lnTo>
                  <a:lnTo>
                    <a:pt x="630" y="528"/>
                  </a:lnTo>
                  <a:lnTo>
                    <a:pt x="612" y="528"/>
                  </a:lnTo>
                  <a:lnTo>
                    <a:pt x="594" y="544"/>
                  </a:lnTo>
                  <a:lnTo>
                    <a:pt x="558" y="560"/>
                  </a:lnTo>
                  <a:lnTo>
                    <a:pt x="540" y="576"/>
                  </a:lnTo>
                  <a:lnTo>
                    <a:pt x="522" y="592"/>
                  </a:lnTo>
                  <a:lnTo>
                    <a:pt x="504" y="608"/>
                  </a:lnTo>
                  <a:lnTo>
                    <a:pt x="486" y="608"/>
                  </a:lnTo>
                  <a:lnTo>
                    <a:pt x="468" y="592"/>
                  </a:lnTo>
                  <a:lnTo>
                    <a:pt x="450" y="592"/>
                  </a:lnTo>
                  <a:lnTo>
                    <a:pt x="432" y="608"/>
                  </a:lnTo>
                  <a:lnTo>
                    <a:pt x="414" y="608"/>
                  </a:lnTo>
                  <a:lnTo>
                    <a:pt x="396" y="608"/>
                  </a:lnTo>
                  <a:lnTo>
                    <a:pt x="360" y="608"/>
                  </a:lnTo>
                  <a:lnTo>
                    <a:pt x="342" y="608"/>
                  </a:lnTo>
                  <a:lnTo>
                    <a:pt x="324" y="608"/>
                  </a:lnTo>
                  <a:lnTo>
                    <a:pt x="306" y="608"/>
                  </a:lnTo>
                  <a:lnTo>
                    <a:pt x="288" y="624"/>
                  </a:lnTo>
                  <a:lnTo>
                    <a:pt x="270" y="624"/>
                  </a:lnTo>
                  <a:lnTo>
                    <a:pt x="252" y="640"/>
                  </a:lnTo>
                  <a:lnTo>
                    <a:pt x="234" y="640"/>
                  </a:lnTo>
                  <a:lnTo>
                    <a:pt x="198" y="624"/>
                  </a:lnTo>
                  <a:lnTo>
                    <a:pt x="180" y="608"/>
                  </a:lnTo>
                  <a:lnTo>
                    <a:pt x="162" y="624"/>
                  </a:lnTo>
                  <a:lnTo>
                    <a:pt x="144" y="608"/>
                  </a:lnTo>
                  <a:lnTo>
                    <a:pt x="126" y="592"/>
                  </a:lnTo>
                  <a:lnTo>
                    <a:pt x="126" y="560"/>
                  </a:lnTo>
                  <a:lnTo>
                    <a:pt x="108" y="560"/>
                  </a:lnTo>
                  <a:lnTo>
                    <a:pt x="126" y="544"/>
                  </a:lnTo>
                  <a:lnTo>
                    <a:pt x="126" y="512"/>
                  </a:lnTo>
                  <a:lnTo>
                    <a:pt x="108" y="496"/>
                  </a:lnTo>
                  <a:lnTo>
                    <a:pt x="90" y="480"/>
                  </a:lnTo>
                  <a:lnTo>
                    <a:pt x="72" y="432"/>
                  </a:lnTo>
                  <a:lnTo>
                    <a:pt x="54" y="416"/>
                  </a:lnTo>
                  <a:lnTo>
                    <a:pt x="36" y="384"/>
                  </a:lnTo>
                  <a:lnTo>
                    <a:pt x="18" y="368"/>
                  </a:lnTo>
                  <a:lnTo>
                    <a:pt x="0" y="336"/>
                  </a:lnTo>
                  <a:lnTo>
                    <a:pt x="36" y="336"/>
                  </a:lnTo>
                  <a:lnTo>
                    <a:pt x="54" y="336"/>
                  </a:lnTo>
                  <a:lnTo>
                    <a:pt x="54" y="320"/>
                  </a:lnTo>
                  <a:lnTo>
                    <a:pt x="54" y="304"/>
                  </a:lnTo>
                  <a:lnTo>
                    <a:pt x="72" y="304"/>
                  </a:lnTo>
                  <a:lnTo>
                    <a:pt x="90" y="304"/>
                  </a:lnTo>
                  <a:lnTo>
                    <a:pt x="90" y="320"/>
                  </a:lnTo>
                  <a:lnTo>
                    <a:pt x="90" y="336"/>
                  </a:lnTo>
                  <a:lnTo>
                    <a:pt x="108" y="336"/>
                  </a:lnTo>
                  <a:lnTo>
                    <a:pt x="126" y="352"/>
                  </a:lnTo>
                  <a:lnTo>
                    <a:pt x="144" y="336"/>
                  </a:lnTo>
                  <a:lnTo>
                    <a:pt x="180" y="320"/>
                  </a:lnTo>
                  <a:lnTo>
                    <a:pt x="198" y="320"/>
                  </a:lnTo>
                  <a:lnTo>
                    <a:pt x="198" y="288"/>
                  </a:lnTo>
                  <a:lnTo>
                    <a:pt x="198" y="272"/>
                  </a:lnTo>
                  <a:lnTo>
                    <a:pt x="198" y="256"/>
                  </a:lnTo>
                  <a:lnTo>
                    <a:pt x="216" y="256"/>
                  </a:lnTo>
                  <a:lnTo>
                    <a:pt x="234" y="256"/>
                  </a:lnTo>
                  <a:lnTo>
                    <a:pt x="252" y="256"/>
                  </a:lnTo>
                  <a:lnTo>
                    <a:pt x="252" y="240"/>
                  </a:lnTo>
                  <a:lnTo>
                    <a:pt x="288" y="240"/>
                  </a:lnTo>
                  <a:lnTo>
                    <a:pt x="288" y="224"/>
                  </a:lnTo>
                  <a:lnTo>
                    <a:pt x="306" y="208"/>
                  </a:lnTo>
                  <a:lnTo>
                    <a:pt x="324" y="176"/>
                  </a:lnTo>
                  <a:lnTo>
                    <a:pt x="342" y="160"/>
                  </a:lnTo>
                  <a:lnTo>
                    <a:pt x="360" y="160"/>
                  </a:lnTo>
                  <a:lnTo>
                    <a:pt x="378" y="160"/>
                  </a:lnTo>
                  <a:lnTo>
                    <a:pt x="414" y="160"/>
                  </a:lnTo>
                  <a:lnTo>
                    <a:pt x="432" y="176"/>
                  </a:lnTo>
                  <a:lnTo>
                    <a:pt x="450" y="176"/>
                  </a:lnTo>
                  <a:lnTo>
                    <a:pt x="486" y="160"/>
                  </a:lnTo>
                  <a:lnTo>
                    <a:pt x="486" y="144"/>
                  </a:lnTo>
                  <a:lnTo>
                    <a:pt x="504" y="144"/>
                  </a:lnTo>
                  <a:lnTo>
                    <a:pt x="504" y="128"/>
                  </a:lnTo>
                  <a:lnTo>
                    <a:pt x="522" y="112"/>
                  </a:lnTo>
                  <a:lnTo>
                    <a:pt x="540" y="80"/>
                  </a:lnTo>
                  <a:lnTo>
                    <a:pt x="576" y="48"/>
                  </a:lnTo>
                  <a:lnTo>
                    <a:pt x="612" y="16"/>
                  </a:lnTo>
                  <a:lnTo>
                    <a:pt x="630" y="0"/>
                  </a:lnTo>
                  <a:lnTo>
                    <a:pt x="648" y="0"/>
                  </a:lnTo>
                  <a:lnTo>
                    <a:pt x="666" y="0"/>
                  </a:lnTo>
                  <a:lnTo>
                    <a:pt x="684" y="0"/>
                  </a:lnTo>
                  <a:lnTo>
                    <a:pt x="720" y="0"/>
                  </a:lnTo>
                  <a:lnTo>
                    <a:pt x="738" y="0"/>
                  </a:lnTo>
                  <a:lnTo>
                    <a:pt x="756" y="0"/>
                  </a:lnTo>
                  <a:lnTo>
                    <a:pt x="756" y="16"/>
                  </a:lnTo>
                  <a:lnTo>
                    <a:pt x="756" y="32"/>
                  </a:lnTo>
                  <a:lnTo>
                    <a:pt x="756" y="64"/>
                  </a:lnTo>
                  <a:lnTo>
                    <a:pt x="774" y="96"/>
                  </a:lnTo>
                  <a:lnTo>
                    <a:pt x="774" y="112"/>
                  </a:lnTo>
                  <a:lnTo>
                    <a:pt x="792" y="128"/>
                  </a:lnTo>
                  <a:lnTo>
                    <a:pt x="792" y="144"/>
                  </a:lnTo>
                  <a:lnTo>
                    <a:pt x="792" y="176"/>
                  </a:lnTo>
                  <a:lnTo>
                    <a:pt x="774" y="192"/>
                  </a:lnTo>
                  <a:lnTo>
                    <a:pt x="774" y="176"/>
                  </a:lnTo>
                  <a:lnTo>
                    <a:pt x="774" y="160"/>
                  </a:lnTo>
                  <a:lnTo>
                    <a:pt x="756" y="160"/>
                  </a:lnTo>
                  <a:lnTo>
                    <a:pt x="738" y="176"/>
                  </a:lnTo>
                  <a:lnTo>
                    <a:pt x="738" y="192"/>
                  </a:lnTo>
                  <a:lnTo>
                    <a:pt x="738" y="208"/>
                  </a:lnTo>
                  <a:lnTo>
                    <a:pt x="756" y="224"/>
                  </a:lnTo>
                  <a:lnTo>
                    <a:pt x="774" y="224"/>
                  </a:lnTo>
                  <a:lnTo>
                    <a:pt x="774" y="208"/>
                  </a:lnTo>
                  <a:lnTo>
                    <a:pt x="774" y="192"/>
                  </a:lnTo>
                  <a:lnTo>
                    <a:pt x="774" y="176"/>
                  </a:lnTo>
                  <a:lnTo>
                    <a:pt x="792" y="192"/>
                  </a:lnTo>
                  <a:lnTo>
                    <a:pt x="828" y="208"/>
                  </a:lnTo>
                  <a:lnTo>
                    <a:pt x="828" y="224"/>
                  </a:lnTo>
                  <a:lnTo>
                    <a:pt x="828" y="240"/>
                  </a:lnTo>
                  <a:lnTo>
                    <a:pt x="810" y="256"/>
                  </a:lnTo>
                  <a:lnTo>
                    <a:pt x="810" y="272"/>
                  </a:lnTo>
                  <a:lnTo>
                    <a:pt x="792" y="288"/>
                  </a:lnTo>
                  <a:lnTo>
                    <a:pt x="792" y="304"/>
                  </a:lnTo>
                  <a:lnTo>
                    <a:pt x="774" y="336"/>
                  </a:lnTo>
                  <a:lnTo>
                    <a:pt x="756" y="352"/>
                  </a:lnTo>
                  <a:lnTo>
                    <a:pt x="738" y="368"/>
                  </a:lnTo>
                  <a:lnTo>
                    <a:pt x="720" y="400"/>
                  </a:lnTo>
                  <a:lnTo>
                    <a:pt x="666" y="368"/>
                  </a:lnTo>
                  <a:lnTo>
                    <a:pt x="666" y="352"/>
                  </a:lnTo>
                  <a:lnTo>
                    <a:pt x="684" y="336"/>
                  </a:lnTo>
                  <a:lnTo>
                    <a:pt x="684" y="320"/>
                  </a:lnTo>
                  <a:lnTo>
                    <a:pt x="666" y="304"/>
                  </a:lnTo>
                  <a:lnTo>
                    <a:pt x="666" y="288"/>
                  </a:lnTo>
                  <a:lnTo>
                    <a:pt x="648" y="288"/>
                  </a:lnTo>
                  <a:lnTo>
                    <a:pt x="630" y="288"/>
                  </a:lnTo>
                  <a:lnTo>
                    <a:pt x="630" y="304"/>
                  </a:lnTo>
                  <a:lnTo>
                    <a:pt x="612" y="320"/>
                  </a:lnTo>
                  <a:lnTo>
                    <a:pt x="594" y="320"/>
                  </a:lnTo>
                  <a:lnTo>
                    <a:pt x="576" y="336"/>
                  </a:lnTo>
                  <a:lnTo>
                    <a:pt x="558" y="352"/>
                  </a:lnTo>
                  <a:lnTo>
                    <a:pt x="558" y="368"/>
                  </a:lnTo>
                  <a:lnTo>
                    <a:pt x="558" y="384"/>
                  </a:lnTo>
                  <a:lnTo>
                    <a:pt x="576" y="384"/>
                  </a:lnTo>
                  <a:lnTo>
                    <a:pt x="576" y="400"/>
                  </a:lnTo>
                  <a:lnTo>
                    <a:pt x="594" y="400"/>
                  </a:lnTo>
                  <a:lnTo>
                    <a:pt x="612" y="400"/>
                  </a:lnTo>
                  <a:lnTo>
                    <a:pt x="630" y="384"/>
                  </a:lnTo>
                  <a:lnTo>
                    <a:pt x="648" y="384"/>
                  </a:lnTo>
                  <a:lnTo>
                    <a:pt x="666" y="368"/>
                  </a:lnTo>
                  <a:lnTo>
                    <a:pt x="720" y="40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95">
              <a:extLst>
                <a:ext uri="{FF2B5EF4-FFF2-40B4-BE49-F238E27FC236}">
                  <a16:creationId xmlns:a16="http://schemas.microsoft.com/office/drawing/2014/main" id="{6739B39F-4C5A-4BD1-A6D8-BEB0CF1A529A}"/>
                </a:ext>
              </a:extLst>
            </p:cNvPr>
            <p:cNvSpPr>
              <a:spLocks/>
            </p:cNvSpPr>
            <p:nvPr/>
          </p:nvSpPr>
          <p:spPr bwMode="auto">
            <a:xfrm>
              <a:off x="4085326" y="6000404"/>
              <a:ext cx="105749" cy="124118"/>
            </a:xfrm>
            <a:custGeom>
              <a:avLst/>
              <a:gdLst>
                <a:gd name="T0" fmla="*/ 2147483647 w 75"/>
                <a:gd name="T1" fmla="*/ 0 h 85"/>
                <a:gd name="T2" fmla="*/ 2147483647 w 75"/>
                <a:gd name="T3" fmla="*/ 2147483647 h 85"/>
                <a:gd name="T4" fmla="*/ 2147483647 w 75"/>
                <a:gd name="T5" fmla="*/ 2147483647 h 85"/>
                <a:gd name="T6" fmla="*/ 2147483647 w 75"/>
                <a:gd name="T7" fmla="*/ 2147483647 h 85"/>
                <a:gd name="T8" fmla="*/ 2147483647 w 75"/>
                <a:gd name="T9" fmla="*/ 2147483647 h 85"/>
                <a:gd name="T10" fmla="*/ 2147483647 w 75"/>
                <a:gd name="T11" fmla="*/ 2147483647 h 85"/>
                <a:gd name="T12" fmla="*/ 2147483647 w 75"/>
                <a:gd name="T13" fmla="*/ 2147483647 h 85"/>
                <a:gd name="T14" fmla="*/ 2147483647 w 75"/>
                <a:gd name="T15" fmla="*/ 2147483647 h 85"/>
                <a:gd name="T16" fmla="*/ 2147483647 w 75"/>
                <a:gd name="T17" fmla="*/ 2147483647 h 85"/>
                <a:gd name="T18" fmla="*/ 2147483647 w 75"/>
                <a:gd name="T19" fmla="*/ 2147483647 h 85"/>
                <a:gd name="T20" fmla="*/ 2147483647 w 75"/>
                <a:gd name="T21" fmla="*/ 2147483647 h 85"/>
                <a:gd name="T22" fmla="*/ 2147483647 w 75"/>
                <a:gd name="T23" fmla="*/ 2147483647 h 85"/>
                <a:gd name="T24" fmla="*/ 2147483647 w 75"/>
                <a:gd name="T25" fmla="*/ 2147483647 h 85"/>
                <a:gd name="T26" fmla="*/ 2147483647 w 75"/>
                <a:gd name="T27" fmla="*/ 2147483647 h 85"/>
                <a:gd name="T28" fmla="*/ 2147483647 w 75"/>
                <a:gd name="T29" fmla="*/ 2147483647 h 85"/>
                <a:gd name="T30" fmla="*/ 2147483647 w 75"/>
                <a:gd name="T31" fmla="*/ 2147483647 h 85"/>
                <a:gd name="T32" fmla="*/ 2147483647 w 75"/>
                <a:gd name="T33" fmla="*/ 2147483647 h 85"/>
                <a:gd name="T34" fmla="*/ 2147483647 w 75"/>
                <a:gd name="T35" fmla="*/ 2147483647 h 85"/>
                <a:gd name="T36" fmla="*/ 0 w 75"/>
                <a:gd name="T37" fmla="*/ 2147483647 h 85"/>
                <a:gd name="T38" fmla="*/ 0 w 75"/>
                <a:gd name="T39" fmla="*/ 2147483647 h 85"/>
                <a:gd name="T40" fmla="*/ 2147483647 w 75"/>
                <a:gd name="T41" fmla="*/ 2147483647 h 85"/>
                <a:gd name="T42" fmla="*/ 2147483647 w 75"/>
                <a:gd name="T43" fmla="*/ 2147483647 h 85"/>
                <a:gd name="T44" fmla="*/ 2147483647 w 75"/>
                <a:gd name="T45" fmla="*/ 2147483647 h 85"/>
                <a:gd name="T46" fmla="*/ 2147483647 w 75"/>
                <a:gd name="T47" fmla="*/ 2147483647 h 85"/>
                <a:gd name="T48" fmla="*/ 2147483647 w 75"/>
                <a:gd name="T49" fmla="*/ 2147483647 h 85"/>
                <a:gd name="T50" fmla="*/ 2147483647 w 75"/>
                <a:gd name="T51" fmla="*/ 2147483647 h 85"/>
                <a:gd name="T52" fmla="*/ 2147483647 w 75"/>
                <a:gd name="T53" fmla="*/ 2147483647 h 85"/>
                <a:gd name="T54" fmla="*/ 2147483647 w 75"/>
                <a:gd name="T55" fmla="*/ 2147483647 h 85"/>
                <a:gd name="T56" fmla="*/ 2147483647 w 75"/>
                <a:gd name="T57" fmla="*/ 2147483647 h 85"/>
                <a:gd name="T58" fmla="*/ 2147483647 w 75"/>
                <a:gd name="T59" fmla="*/ 2147483647 h 85"/>
                <a:gd name="T60" fmla="*/ 2147483647 w 75"/>
                <a:gd name="T61" fmla="*/ 2147483647 h 85"/>
                <a:gd name="T62" fmla="*/ 2147483647 w 75"/>
                <a:gd name="T63" fmla="*/ 2147483647 h 85"/>
                <a:gd name="T64" fmla="*/ 2147483647 w 75"/>
                <a:gd name="T65" fmla="*/ 2147483647 h 85"/>
                <a:gd name="T66" fmla="*/ 2147483647 w 75"/>
                <a:gd name="T67" fmla="*/ 2147483647 h 85"/>
                <a:gd name="T68" fmla="*/ 2147483647 w 75"/>
                <a:gd name="T69" fmla="*/ 2147483647 h 85"/>
                <a:gd name="T70" fmla="*/ 2147483647 w 75"/>
                <a:gd name="T71" fmla="*/ 2147483647 h 85"/>
                <a:gd name="T72" fmla="*/ 2147483647 w 75"/>
                <a:gd name="T73" fmla="*/ 2147483647 h 85"/>
                <a:gd name="T74" fmla="*/ 2147483647 w 75"/>
                <a:gd name="T75" fmla="*/ 2147483647 h 85"/>
                <a:gd name="T76" fmla="*/ 2147483647 w 75"/>
                <a:gd name="T77" fmla="*/ 2147483647 h 85"/>
                <a:gd name="T78" fmla="*/ 2147483647 w 75"/>
                <a:gd name="T79" fmla="*/ 2147483647 h 85"/>
                <a:gd name="T80" fmla="*/ 2147483647 w 75"/>
                <a:gd name="T81" fmla="*/ 2147483647 h 85"/>
                <a:gd name="T82" fmla="*/ 2147483647 w 75"/>
                <a:gd name="T83" fmla="*/ 2147483647 h 85"/>
                <a:gd name="T84" fmla="*/ 2147483647 w 75"/>
                <a:gd name="T85" fmla="*/ 2147483647 h 85"/>
                <a:gd name="T86" fmla="*/ 2147483647 w 75"/>
                <a:gd name="T87" fmla="*/ 2147483647 h 85"/>
                <a:gd name="T88" fmla="*/ 2147483647 w 75"/>
                <a:gd name="T89" fmla="*/ 2147483647 h 85"/>
                <a:gd name="T90" fmla="*/ 2147483647 w 75"/>
                <a:gd name="T91" fmla="*/ 2147483647 h 85"/>
                <a:gd name="T92" fmla="*/ 2147483647 w 75"/>
                <a:gd name="T93" fmla="*/ 2147483647 h 85"/>
                <a:gd name="T94" fmla="*/ 2147483647 w 75"/>
                <a:gd name="T95" fmla="*/ 2147483647 h 85"/>
                <a:gd name="T96" fmla="*/ 2147483647 w 75"/>
                <a:gd name="T97" fmla="*/ 2147483647 h 85"/>
                <a:gd name="T98" fmla="*/ 2147483647 w 75"/>
                <a:gd name="T99" fmla="*/ 2147483647 h 85"/>
                <a:gd name="T100" fmla="*/ 2147483647 w 75"/>
                <a:gd name="T101" fmla="*/ 2147483647 h 85"/>
                <a:gd name="T102" fmla="*/ 2147483647 w 75"/>
                <a:gd name="T103" fmla="*/ 2147483647 h 85"/>
                <a:gd name="T104" fmla="*/ 2147483647 w 75"/>
                <a:gd name="T105" fmla="*/ 2147483647 h 85"/>
                <a:gd name="T106" fmla="*/ 2147483647 w 75"/>
                <a:gd name="T107" fmla="*/ 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
                <a:gd name="T163" fmla="*/ 0 h 85"/>
                <a:gd name="T164" fmla="*/ 75 w 75"/>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 h="85">
                  <a:moveTo>
                    <a:pt x="38" y="0"/>
                  </a:moveTo>
                  <a:lnTo>
                    <a:pt x="47" y="16"/>
                  </a:lnTo>
                  <a:lnTo>
                    <a:pt x="43" y="20"/>
                  </a:lnTo>
                  <a:lnTo>
                    <a:pt x="38" y="20"/>
                  </a:lnTo>
                  <a:lnTo>
                    <a:pt x="34" y="22"/>
                  </a:lnTo>
                  <a:lnTo>
                    <a:pt x="29" y="24"/>
                  </a:lnTo>
                  <a:lnTo>
                    <a:pt x="25" y="26"/>
                  </a:lnTo>
                  <a:lnTo>
                    <a:pt x="20" y="28"/>
                  </a:lnTo>
                  <a:lnTo>
                    <a:pt x="18" y="32"/>
                  </a:lnTo>
                  <a:lnTo>
                    <a:pt x="16" y="36"/>
                  </a:lnTo>
                  <a:lnTo>
                    <a:pt x="11" y="40"/>
                  </a:lnTo>
                  <a:lnTo>
                    <a:pt x="11" y="44"/>
                  </a:lnTo>
                  <a:lnTo>
                    <a:pt x="9" y="48"/>
                  </a:lnTo>
                  <a:lnTo>
                    <a:pt x="7" y="52"/>
                  </a:lnTo>
                  <a:lnTo>
                    <a:pt x="4" y="56"/>
                  </a:lnTo>
                  <a:lnTo>
                    <a:pt x="4" y="60"/>
                  </a:lnTo>
                  <a:lnTo>
                    <a:pt x="2" y="64"/>
                  </a:lnTo>
                  <a:lnTo>
                    <a:pt x="2" y="68"/>
                  </a:lnTo>
                  <a:lnTo>
                    <a:pt x="0" y="72"/>
                  </a:lnTo>
                  <a:lnTo>
                    <a:pt x="0" y="76"/>
                  </a:lnTo>
                  <a:lnTo>
                    <a:pt x="2" y="80"/>
                  </a:lnTo>
                  <a:lnTo>
                    <a:pt x="4" y="84"/>
                  </a:lnTo>
                  <a:lnTo>
                    <a:pt x="9" y="84"/>
                  </a:lnTo>
                  <a:lnTo>
                    <a:pt x="13" y="84"/>
                  </a:lnTo>
                  <a:lnTo>
                    <a:pt x="18" y="84"/>
                  </a:lnTo>
                  <a:lnTo>
                    <a:pt x="22" y="84"/>
                  </a:lnTo>
                  <a:lnTo>
                    <a:pt x="27" y="82"/>
                  </a:lnTo>
                  <a:lnTo>
                    <a:pt x="31" y="82"/>
                  </a:lnTo>
                  <a:lnTo>
                    <a:pt x="36" y="80"/>
                  </a:lnTo>
                  <a:lnTo>
                    <a:pt x="38" y="76"/>
                  </a:lnTo>
                  <a:lnTo>
                    <a:pt x="43" y="74"/>
                  </a:lnTo>
                  <a:lnTo>
                    <a:pt x="47" y="72"/>
                  </a:lnTo>
                  <a:lnTo>
                    <a:pt x="52" y="70"/>
                  </a:lnTo>
                  <a:lnTo>
                    <a:pt x="54" y="66"/>
                  </a:lnTo>
                  <a:lnTo>
                    <a:pt x="58" y="62"/>
                  </a:lnTo>
                  <a:lnTo>
                    <a:pt x="63" y="58"/>
                  </a:lnTo>
                  <a:lnTo>
                    <a:pt x="67" y="56"/>
                  </a:lnTo>
                  <a:lnTo>
                    <a:pt x="70" y="52"/>
                  </a:lnTo>
                  <a:lnTo>
                    <a:pt x="72" y="48"/>
                  </a:lnTo>
                  <a:lnTo>
                    <a:pt x="74" y="44"/>
                  </a:lnTo>
                  <a:lnTo>
                    <a:pt x="74" y="40"/>
                  </a:lnTo>
                  <a:lnTo>
                    <a:pt x="74" y="36"/>
                  </a:lnTo>
                  <a:lnTo>
                    <a:pt x="74" y="32"/>
                  </a:lnTo>
                  <a:lnTo>
                    <a:pt x="72" y="28"/>
                  </a:lnTo>
                  <a:lnTo>
                    <a:pt x="70" y="24"/>
                  </a:lnTo>
                  <a:lnTo>
                    <a:pt x="65" y="22"/>
                  </a:lnTo>
                  <a:lnTo>
                    <a:pt x="63" y="18"/>
                  </a:lnTo>
                  <a:lnTo>
                    <a:pt x="58" y="18"/>
                  </a:lnTo>
                  <a:lnTo>
                    <a:pt x="56" y="14"/>
                  </a:lnTo>
                  <a:lnTo>
                    <a:pt x="52" y="14"/>
                  </a:lnTo>
                  <a:lnTo>
                    <a:pt x="47" y="12"/>
                  </a:lnTo>
                  <a:lnTo>
                    <a:pt x="43" y="14"/>
                  </a:lnTo>
                  <a:lnTo>
                    <a:pt x="40" y="18"/>
                  </a:lnTo>
                  <a:lnTo>
                    <a:pt x="38" y="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97">
              <a:extLst>
                <a:ext uri="{FF2B5EF4-FFF2-40B4-BE49-F238E27FC236}">
                  <a16:creationId xmlns:a16="http://schemas.microsoft.com/office/drawing/2014/main" id="{BC16900B-0453-48C2-BC83-F3FA64ED1868}"/>
                </a:ext>
              </a:extLst>
            </p:cNvPr>
            <p:cNvSpPr>
              <a:spLocks/>
            </p:cNvSpPr>
            <p:nvPr/>
          </p:nvSpPr>
          <p:spPr bwMode="auto">
            <a:xfrm>
              <a:off x="3179362" y="5509771"/>
              <a:ext cx="1163236" cy="935998"/>
            </a:xfrm>
            <a:custGeom>
              <a:avLst/>
              <a:gdLst>
                <a:gd name="T0" fmla="*/ 2147483646 w 829"/>
                <a:gd name="T1" fmla="*/ 2147483646 h 641"/>
                <a:gd name="T2" fmla="*/ 2147483646 w 829"/>
                <a:gd name="T3" fmla="*/ 2147483646 h 641"/>
                <a:gd name="T4" fmla="*/ 2147483646 w 829"/>
                <a:gd name="T5" fmla="*/ 2147483646 h 641"/>
                <a:gd name="T6" fmla="*/ 2147483646 w 829"/>
                <a:gd name="T7" fmla="*/ 2147483646 h 641"/>
                <a:gd name="T8" fmla="*/ 2147483646 w 829"/>
                <a:gd name="T9" fmla="*/ 2147483646 h 641"/>
                <a:gd name="T10" fmla="*/ 2147483646 w 829"/>
                <a:gd name="T11" fmla="*/ 2147483646 h 641"/>
                <a:gd name="T12" fmla="*/ 2147483646 w 829"/>
                <a:gd name="T13" fmla="*/ 2147483646 h 641"/>
                <a:gd name="T14" fmla="*/ 2147483646 w 829"/>
                <a:gd name="T15" fmla="*/ 2147483646 h 641"/>
                <a:gd name="T16" fmla="*/ 2147483646 w 829"/>
                <a:gd name="T17" fmla="*/ 2147483646 h 641"/>
                <a:gd name="T18" fmla="*/ 2147483646 w 829"/>
                <a:gd name="T19" fmla="*/ 2147483646 h 641"/>
                <a:gd name="T20" fmla="*/ 2147483646 w 829"/>
                <a:gd name="T21" fmla="*/ 2147483646 h 641"/>
                <a:gd name="T22" fmla="*/ 2147483646 w 829"/>
                <a:gd name="T23" fmla="*/ 2147483646 h 641"/>
                <a:gd name="T24" fmla="*/ 2147483646 w 829"/>
                <a:gd name="T25" fmla="*/ 2147483646 h 641"/>
                <a:gd name="T26" fmla="*/ 2147483646 w 829"/>
                <a:gd name="T27" fmla="*/ 2147483646 h 641"/>
                <a:gd name="T28" fmla="*/ 2147483646 w 829"/>
                <a:gd name="T29" fmla="*/ 2147483646 h 641"/>
                <a:gd name="T30" fmla="*/ 2147483646 w 829"/>
                <a:gd name="T31" fmla="*/ 2147483646 h 641"/>
                <a:gd name="T32" fmla="*/ 2147483646 w 829"/>
                <a:gd name="T33" fmla="*/ 2147483646 h 641"/>
                <a:gd name="T34" fmla="*/ 2147483646 w 829"/>
                <a:gd name="T35" fmla="*/ 2147483646 h 641"/>
                <a:gd name="T36" fmla="*/ 2147483646 w 829"/>
                <a:gd name="T37" fmla="*/ 2147483646 h 641"/>
                <a:gd name="T38" fmla="*/ 2147483646 w 829"/>
                <a:gd name="T39" fmla="*/ 2147483646 h 641"/>
                <a:gd name="T40" fmla="*/ 2147483646 w 829"/>
                <a:gd name="T41" fmla="*/ 2147483646 h 641"/>
                <a:gd name="T42" fmla="*/ 2147483646 w 829"/>
                <a:gd name="T43" fmla="*/ 2147483646 h 641"/>
                <a:gd name="T44" fmla="*/ 2147483646 w 829"/>
                <a:gd name="T45" fmla="*/ 2147483646 h 641"/>
                <a:gd name="T46" fmla="*/ 2147483646 w 829"/>
                <a:gd name="T47" fmla="*/ 2147483646 h 641"/>
                <a:gd name="T48" fmla="*/ 2147483646 w 829"/>
                <a:gd name="T49" fmla="*/ 2147483646 h 641"/>
                <a:gd name="T50" fmla="*/ 2147483646 w 829"/>
                <a:gd name="T51" fmla="*/ 2147483646 h 641"/>
                <a:gd name="T52" fmla="*/ 2147483646 w 829"/>
                <a:gd name="T53" fmla="*/ 2147483646 h 641"/>
                <a:gd name="T54" fmla="*/ 2147483646 w 829"/>
                <a:gd name="T55" fmla="*/ 0 h 641"/>
                <a:gd name="T56" fmla="*/ 2147483646 w 829"/>
                <a:gd name="T57" fmla="*/ 0 h 641"/>
                <a:gd name="T58" fmla="*/ 2147483646 w 829"/>
                <a:gd name="T59" fmla="*/ 2147483646 h 641"/>
                <a:gd name="T60" fmla="*/ 2147483646 w 829"/>
                <a:gd name="T61" fmla="*/ 2147483646 h 641"/>
                <a:gd name="T62" fmla="*/ 2147483646 w 829"/>
                <a:gd name="T63" fmla="*/ 2147483646 h 641"/>
                <a:gd name="T64" fmla="*/ 2147483646 w 829"/>
                <a:gd name="T65" fmla="*/ 2147483646 h 641"/>
                <a:gd name="T66" fmla="*/ 2147483646 w 829"/>
                <a:gd name="T67" fmla="*/ 2147483646 h 641"/>
                <a:gd name="T68" fmla="*/ 2147483646 w 829"/>
                <a:gd name="T69" fmla="*/ 2147483646 h 641"/>
                <a:gd name="T70" fmla="*/ 2147483646 w 829"/>
                <a:gd name="T71" fmla="*/ 2147483646 h 641"/>
                <a:gd name="T72" fmla="*/ 2147483646 w 829"/>
                <a:gd name="T73" fmla="*/ 2147483646 h 641"/>
                <a:gd name="T74" fmla="*/ 2147483646 w 829"/>
                <a:gd name="T75" fmla="*/ 2147483646 h 641"/>
                <a:gd name="T76" fmla="*/ 2147483646 w 829"/>
                <a:gd name="T77" fmla="*/ 2147483646 h 641"/>
                <a:gd name="T78" fmla="*/ 2147483646 w 829"/>
                <a:gd name="T79" fmla="*/ 2147483646 h 641"/>
                <a:gd name="T80" fmla="*/ 2147483646 w 829"/>
                <a:gd name="T81" fmla="*/ 2147483646 h 641"/>
                <a:gd name="T82" fmla="*/ 2147483646 w 829"/>
                <a:gd name="T83" fmla="*/ 2147483646 h 641"/>
                <a:gd name="T84" fmla="*/ 2147483646 w 829"/>
                <a:gd name="T85" fmla="*/ 2147483646 h 641"/>
                <a:gd name="T86" fmla="*/ 2147483646 w 829"/>
                <a:gd name="T87" fmla="*/ 2147483646 h 641"/>
                <a:gd name="T88" fmla="*/ 2147483646 w 829"/>
                <a:gd name="T89" fmla="*/ 2147483646 h 641"/>
                <a:gd name="T90" fmla="*/ 2147483646 w 829"/>
                <a:gd name="T91" fmla="*/ 2147483646 h 641"/>
                <a:gd name="T92" fmla="*/ 2147483646 w 829"/>
                <a:gd name="T93" fmla="*/ 2147483646 h 6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9"/>
                <a:gd name="T142" fmla="*/ 0 h 641"/>
                <a:gd name="T143" fmla="*/ 829 w 829"/>
                <a:gd name="T144" fmla="*/ 641 h 6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9" h="641">
                  <a:moveTo>
                    <a:pt x="720" y="400"/>
                  </a:moveTo>
                  <a:lnTo>
                    <a:pt x="702" y="432"/>
                  </a:lnTo>
                  <a:lnTo>
                    <a:pt x="684" y="448"/>
                  </a:lnTo>
                  <a:lnTo>
                    <a:pt x="666" y="464"/>
                  </a:lnTo>
                  <a:lnTo>
                    <a:pt x="666" y="480"/>
                  </a:lnTo>
                  <a:lnTo>
                    <a:pt x="648" y="512"/>
                  </a:lnTo>
                  <a:lnTo>
                    <a:pt x="630" y="528"/>
                  </a:lnTo>
                  <a:lnTo>
                    <a:pt x="612" y="528"/>
                  </a:lnTo>
                  <a:lnTo>
                    <a:pt x="594" y="544"/>
                  </a:lnTo>
                  <a:lnTo>
                    <a:pt x="558" y="560"/>
                  </a:lnTo>
                  <a:lnTo>
                    <a:pt x="540" y="576"/>
                  </a:lnTo>
                  <a:lnTo>
                    <a:pt x="522" y="592"/>
                  </a:lnTo>
                  <a:lnTo>
                    <a:pt x="504" y="608"/>
                  </a:lnTo>
                  <a:lnTo>
                    <a:pt x="486" y="608"/>
                  </a:lnTo>
                  <a:lnTo>
                    <a:pt x="468" y="592"/>
                  </a:lnTo>
                  <a:lnTo>
                    <a:pt x="450" y="592"/>
                  </a:lnTo>
                  <a:lnTo>
                    <a:pt x="432" y="608"/>
                  </a:lnTo>
                  <a:lnTo>
                    <a:pt x="414" y="608"/>
                  </a:lnTo>
                  <a:lnTo>
                    <a:pt x="396" y="608"/>
                  </a:lnTo>
                  <a:lnTo>
                    <a:pt x="360" y="608"/>
                  </a:lnTo>
                  <a:lnTo>
                    <a:pt x="342" y="608"/>
                  </a:lnTo>
                  <a:lnTo>
                    <a:pt x="324" y="608"/>
                  </a:lnTo>
                  <a:lnTo>
                    <a:pt x="306" y="608"/>
                  </a:lnTo>
                  <a:lnTo>
                    <a:pt x="288" y="624"/>
                  </a:lnTo>
                  <a:lnTo>
                    <a:pt x="270" y="624"/>
                  </a:lnTo>
                  <a:lnTo>
                    <a:pt x="252" y="640"/>
                  </a:lnTo>
                  <a:lnTo>
                    <a:pt x="234" y="640"/>
                  </a:lnTo>
                  <a:lnTo>
                    <a:pt x="198" y="624"/>
                  </a:lnTo>
                  <a:lnTo>
                    <a:pt x="180" y="608"/>
                  </a:lnTo>
                  <a:lnTo>
                    <a:pt x="162" y="624"/>
                  </a:lnTo>
                  <a:lnTo>
                    <a:pt x="144" y="608"/>
                  </a:lnTo>
                  <a:lnTo>
                    <a:pt x="126" y="592"/>
                  </a:lnTo>
                  <a:lnTo>
                    <a:pt x="126" y="560"/>
                  </a:lnTo>
                  <a:lnTo>
                    <a:pt x="108" y="560"/>
                  </a:lnTo>
                  <a:lnTo>
                    <a:pt x="126" y="544"/>
                  </a:lnTo>
                  <a:lnTo>
                    <a:pt x="126" y="512"/>
                  </a:lnTo>
                  <a:lnTo>
                    <a:pt x="108" y="496"/>
                  </a:lnTo>
                  <a:lnTo>
                    <a:pt x="90" y="480"/>
                  </a:lnTo>
                  <a:lnTo>
                    <a:pt x="72" y="432"/>
                  </a:lnTo>
                  <a:lnTo>
                    <a:pt x="54" y="416"/>
                  </a:lnTo>
                  <a:lnTo>
                    <a:pt x="36" y="384"/>
                  </a:lnTo>
                  <a:lnTo>
                    <a:pt x="18" y="368"/>
                  </a:lnTo>
                  <a:lnTo>
                    <a:pt x="0" y="336"/>
                  </a:lnTo>
                  <a:lnTo>
                    <a:pt x="36" y="336"/>
                  </a:lnTo>
                  <a:lnTo>
                    <a:pt x="54" y="336"/>
                  </a:lnTo>
                  <a:lnTo>
                    <a:pt x="54" y="320"/>
                  </a:lnTo>
                  <a:lnTo>
                    <a:pt x="54" y="304"/>
                  </a:lnTo>
                  <a:lnTo>
                    <a:pt x="72" y="304"/>
                  </a:lnTo>
                  <a:lnTo>
                    <a:pt x="90" y="304"/>
                  </a:lnTo>
                  <a:lnTo>
                    <a:pt x="90" y="320"/>
                  </a:lnTo>
                  <a:lnTo>
                    <a:pt x="90" y="336"/>
                  </a:lnTo>
                  <a:lnTo>
                    <a:pt x="108" y="336"/>
                  </a:lnTo>
                  <a:lnTo>
                    <a:pt x="126" y="352"/>
                  </a:lnTo>
                  <a:lnTo>
                    <a:pt x="144" y="336"/>
                  </a:lnTo>
                  <a:lnTo>
                    <a:pt x="180" y="320"/>
                  </a:lnTo>
                  <a:lnTo>
                    <a:pt x="198" y="320"/>
                  </a:lnTo>
                  <a:lnTo>
                    <a:pt x="198" y="288"/>
                  </a:lnTo>
                  <a:lnTo>
                    <a:pt x="198" y="272"/>
                  </a:lnTo>
                  <a:lnTo>
                    <a:pt x="198" y="256"/>
                  </a:lnTo>
                  <a:lnTo>
                    <a:pt x="216" y="256"/>
                  </a:lnTo>
                  <a:lnTo>
                    <a:pt x="234" y="256"/>
                  </a:lnTo>
                  <a:lnTo>
                    <a:pt x="252" y="256"/>
                  </a:lnTo>
                  <a:lnTo>
                    <a:pt x="252" y="240"/>
                  </a:lnTo>
                  <a:lnTo>
                    <a:pt x="288" y="240"/>
                  </a:lnTo>
                  <a:lnTo>
                    <a:pt x="288" y="224"/>
                  </a:lnTo>
                  <a:lnTo>
                    <a:pt x="306" y="208"/>
                  </a:lnTo>
                  <a:lnTo>
                    <a:pt x="324" y="176"/>
                  </a:lnTo>
                  <a:lnTo>
                    <a:pt x="342" y="160"/>
                  </a:lnTo>
                  <a:lnTo>
                    <a:pt x="360" y="160"/>
                  </a:lnTo>
                  <a:lnTo>
                    <a:pt x="378" y="160"/>
                  </a:lnTo>
                  <a:lnTo>
                    <a:pt x="414" y="160"/>
                  </a:lnTo>
                  <a:lnTo>
                    <a:pt x="432" y="176"/>
                  </a:lnTo>
                  <a:lnTo>
                    <a:pt x="450" y="176"/>
                  </a:lnTo>
                  <a:lnTo>
                    <a:pt x="486" y="160"/>
                  </a:lnTo>
                  <a:lnTo>
                    <a:pt x="486" y="144"/>
                  </a:lnTo>
                  <a:lnTo>
                    <a:pt x="504" y="144"/>
                  </a:lnTo>
                  <a:lnTo>
                    <a:pt x="504" y="128"/>
                  </a:lnTo>
                  <a:lnTo>
                    <a:pt x="522" y="112"/>
                  </a:lnTo>
                  <a:lnTo>
                    <a:pt x="540" y="80"/>
                  </a:lnTo>
                  <a:lnTo>
                    <a:pt x="576" y="48"/>
                  </a:lnTo>
                  <a:lnTo>
                    <a:pt x="612" y="16"/>
                  </a:lnTo>
                  <a:lnTo>
                    <a:pt x="630" y="0"/>
                  </a:lnTo>
                  <a:lnTo>
                    <a:pt x="648" y="0"/>
                  </a:lnTo>
                  <a:lnTo>
                    <a:pt x="666" y="0"/>
                  </a:lnTo>
                  <a:lnTo>
                    <a:pt x="684" y="0"/>
                  </a:lnTo>
                  <a:lnTo>
                    <a:pt x="720" y="0"/>
                  </a:lnTo>
                  <a:lnTo>
                    <a:pt x="738" y="0"/>
                  </a:lnTo>
                  <a:lnTo>
                    <a:pt x="756" y="0"/>
                  </a:lnTo>
                  <a:lnTo>
                    <a:pt x="756" y="16"/>
                  </a:lnTo>
                  <a:lnTo>
                    <a:pt x="756" y="32"/>
                  </a:lnTo>
                  <a:lnTo>
                    <a:pt x="756" y="64"/>
                  </a:lnTo>
                  <a:lnTo>
                    <a:pt x="774" y="96"/>
                  </a:lnTo>
                  <a:lnTo>
                    <a:pt x="774" y="112"/>
                  </a:lnTo>
                  <a:lnTo>
                    <a:pt x="792" y="128"/>
                  </a:lnTo>
                  <a:lnTo>
                    <a:pt x="792" y="144"/>
                  </a:lnTo>
                  <a:lnTo>
                    <a:pt x="792" y="176"/>
                  </a:lnTo>
                  <a:lnTo>
                    <a:pt x="774" y="192"/>
                  </a:lnTo>
                  <a:lnTo>
                    <a:pt x="774" y="176"/>
                  </a:lnTo>
                  <a:lnTo>
                    <a:pt x="774" y="160"/>
                  </a:lnTo>
                  <a:lnTo>
                    <a:pt x="756" y="160"/>
                  </a:lnTo>
                  <a:lnTo>
                    <a:pt x="738" y="176"/>
                  </a:lnTo>
                  <a:lnTo>
                    <a:pt x="738" y="192"/>
                  </a:lnTo>
                  <a:lnTo>
                    <a:pt x="738" y="208"/>
                  </a:lnTo>
                  <a:lnTo>
                    <a:pt x="756" y="224"/>
                  </a:lnTo>
                  <a:lnTo>
                    <a:pt x="774" y="224"/>
                  </a:lnTo>
                  <a:lnTo>
                    <a:pt x="774" y="208"/>
                  </a:lnTo>
                  <a:lnTo>
                    <a:pt x="774" y="192"/>
                  </a:lnTo>
                  <a:lnTo>
                    <a:pt x="774" y="176"/>
                  </a:lnTo>
                  <a:lnTo>
                    <a:pt x="792" y="192"/>
                  </a:lnTo>
                  <a:lnTo>
                    <a:pt x="828" y="208"/>
                  </a:lnTo>
                  <a:lnTo>
                    <a:pt x="828" y="224"/>
                  </a:lnTo>
                  <a:lnTo>
                    <a:pt x="828" y="240"/>
                  </a:lnTo>
                  <a:lnTo>
                    <a:pt x="810" y="256"/>
                  </a:lnTo>
                  <a:lnTo>
                    <a:pt x="810" y="272"/>
                  </a:lnTo>
                  <a:lnTo>
                    <a:pt x="792" y="288"/>
                  </a:lnTo>
                  <a:lnTo>
                    <a:pt x="792" y="304"/>
                  </a:lnTo>
                  <a:lnTo>
                    <a:pt x="774" y="336"/>
                  </a:lnTo>
                  <a:lnTo>
                    <a:pt x="756" y="352"/>
                  </a:lnTo>
                  <a:lnTo>
                    <a:pt x="738" y="368"/>
                  </a:lnTo>
                  <a:lnTo>
                    <a:pt x="720" y="400"/>
                  </a:lnTo>
                  <a:lnTo>
                    <a:pt x="666" y="368"/>
                  </a:lnTo>
                  <a:lnTo>
                    <a:pt x="666" y="352"/>
                  </a:lnTo>
                  <a:lnTo>
                    <a:pt x="684" y="336"/>
                  </a:lnTo>
                  <a:lnTo>
                    <a:pt x="684" y="320"/>
                  </a:lnTo>
                  <a:lnTo>
                    <a:pt x="666" y="304"/>
                  </a:lnTo>
                  <a:lnTo>
                    <a:pt x="666" y="288"/>
                  </a:lnTo>
                  <a:lnTo>
                    <a:pt x="648" y="288"/>
                  </a:lnTo>
                  <a:lnTo>
                    <a:pt x="630" y="288"/>
                  </a:lnTo>
                  <a:lnTo>
                    <a:pt x="630" y="304"/>
                  </a:lnTo>
                  <a:lnTo>
                    <a:pt x="612" y="320"/>
                  </a:lnTo>
                  <a:lnTo>
                    <a:pt x="594" y="320"/>
                  </a:lnTo>
                  <a:lnTo>
                    <a:pt x="576" y="336"/>
                  </a:lnTo>
                  <a:lnTo>
                    <a:pt x="558" y="352"/>
                  </a:lnTo>
                  <a:lnTo>
                    <a:pt x="558" y="368"/>
                  </a:lnTo>
                  <a:lnTo>
                    <a:pt x="558" y="384"/>
                  </a:lnTo>
                  <a:lnTo>
                    <a:pt x="576" y="384"/>
                  </a:lnTo>
                  <a:lnTo>
                    <a:pt x="576" y="400"/>
                  </a:lnTo>
                  <a:lnTo>
                    <a:pt x="594" y="400"/>
                  </a:lnTo>
                  <a:lnTo>
                    <a:pt x="612" y="400"/>
                  </a:lnTo>
                  <a:lnTo>
                    <a:pt x="630" y="384"/>
                  </a:lnTo>
                  <a:lnTo>
                    <a:pt x="648" y="384"/>
                  </a:lnTo>
                  <a:lnTo>
                    <a:pt x="666" y="368"/>
                  </a:lnTo>
                  <a:lnTo>
                    <a:pt x="720" y="400"/>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39" name="Freeform 98">
              <a:extLst>
                <a:ext uri="{FF2B5EF4-FFF2-40B4-BE49-F238E27FC236}">
                  <a16:creationId xmlns:a16="http://schemas.microsoft.com/office/drawing/2014/main" id="{908C30C9-D367-4B04-9517-7F004FB77241}"/>
                </a:ext>
              </a:extLst>
            </p:cNvPr>
            <p:cNvSpPr>
              <a:spLocks/>
            </p:cNvSpPr>
            <p:nvPr/>
          </p:nvSpPr>
          <p:spPr bwMode="auto">
            <a:xfrm>
              <a:off x="4219487" y="5701058"/>
              <a:ext cx="105749" cy="159165"/>
            </a:xfrm>
            <a:custGeom>
              <a:avLst/>
              <a:gdLst>
                <a:gd name="T0" fmla="*/ 2147483646 w 75"/>
                <a:gd name="T1" fmla="*/ 2147483646 h 109"/>
                <a:gd name="T2" fmla="*/ 2147483646 w 75"/>
                <a:gd name="T3" fmla="*/ 2147483646 h 109"/>
                <a:gd name="T4" fmla="*/ 2147483646 w 75"/>
                <a:gd name="T5" fmla="*/ 2147483646 h 109"/>
                <a:gd name="T6" fmla="*/ 2147483646 w 75"/>
                <a:gd name="T7" fmla="*/ 2147483646 h 109"/>
                <a:gd name="T8" fmla="*/ 2147483646 w 75"/>
                <a:gd name="T9" fmla="*/ 2147483646 h 109"/>
                <a:gd name="T10" fmla="*/ 2147483646 w 75"/>
                <a:gd name="T11" fmla="*/ 2147483646 h 109"/>
                <a:gd name="T12" fmla="*/ 2147483646 w 75"/>
                <a:gd name="T13" fmla="*/ 2147483646 h 109"/>
                <a:gd name="T14" fmla="*/ 2147483646 w 75"/>
                <a:gd name="T15" fmla="*/ 2147483646 h 109"/>
                <a:gd name="T16" fmla="*/ 2147483646 w 75"/>
                <a:gd name="T17" fmla="*/ 2147483646 h 109"/>
                <a:gd name="T18" fmla="*/ 2147483646 w 75"/>
                <a:gd name="T19" fmla="*/ 2147483646 h 109"/>
                <a:gd name="T20" fmla="*/ 0 w 75"/>
                <a:gd name="T21" fmla="*/ 2147483646 h 109"/>
                <a:gd name="T22" fmla="*/ 0 w 75"/>
                <a:gd name="T23" fmla="*/ 2147483646 h 109"/>
                <a:gd name="T24" fmla="*/ 0 w 75"/>
                <a:gd name="T25" fmla="*/ 2147483646 h 109"/>
                <a:gd name="T26" fmla="*/ 0 w 75"/>
                <a:gd name="T27" fmla="*/ 2147483646 h 109"/>
                <a:gd name="T28" fmla="*/ 0 w 75"/>
                <a:gd name="T29" fmla="*/ 2147483646 h 109"/>
                <a:gd name="T30" fmla="*/ 2147483646 w 75"/>
                <a:gd name="T31" fmla="*/ 2147483646 h 109"/>
                <a:gd name="T32" fmla="*/ 2147483646 w 75"/>
                <a:gd name="T33" fmla="*/ 2147483646 h 109"/>
                <a:gd name="T34" fmla="*/ 2147483646 w 75"/>
                <a:gd name="T35" fmla="*/ 2147483646 h 109"/>
                <a:gd name="T36" fmla="*/ 2147483646 w 75"/>
                <a:gd name="T37" fmla="*/ 2147483646 h 109"/>
                <a:gd name="T38" fmla="*/ 2147483646 w 75"/>
                <a:gd name="T39" fmla="*/ 2147483646 h 109"/>
                <a:gd name="T40" fmla="*/ 2147483646 w 75"/>
                <a:gd name="T41" fmla="*/ 2147483646 h 109"/>
                <a:gd name="T42" fmla="*/ 2147483646 w 75"/>
                <a:gd name="T43" fmla="*/ 2147483646 h 109"/>
                <a:gd name="T44" fmla="*/ 2147483646 w 75"/>
                <a:gd name="T45" fmla="*/ 2147483646 h 109"/>
                <a:gd name="T46" fmla="*/ 2147483646 w 75"/>
                <a:gd name="T47" fmla="*/ 2147483646 h 109"/>
                <a:gd name="T48" fmla="*/ 2147483646 w 75"/>
                <a:gd name="T49" fmla="*/ 2147483646 h 109"/>
                <a:gd name="T50" fmla="*/ 2147483646 w 75"/>
                <a:gd name="T51" fmla="*/ 2147483646 h 109"/>
                <a:gd name="T52" fmla="*/ 2147483646 w 75"/>
                <a:gd name="T53" fmla="*/ 2147483646 h 109"/>
                <a:gd name="T54" fmla="*/ 2147483646 w 75"/>
                <a:gd name="T55" fmla="*/ 2147483646 h 109"/>
                <a:gd name="T56" fmla="*/ 2147483646 w 75"/>
                <a:gd name="T57" fmla="*/ 2147483646 h 109"/>
                <a:gd name="T58" fmla="*/ 2147483646 w 75"/>
                <a:gd name="T59" fmla="*/ 2147483646 h 109"/>
                <a:gd name="T60" fmla="*/ 2147483646 w 75"/>
                <a:gd name="T61" fmla="*/ 2147483646 h 109"/>
                <a:gd name="T62" fmla="*/ 2147483646 w 75"/>
                <a:gd name="T63" fmla="*/ 2147483646 h 109"/>
                <a:gd name="T64" fmla="*/ 2147483646 w 75"/>
                <a:gd name="T65" fmla="*/ 2147483646 h 109"/>
                <a:gd name="T66" fmla="*/ 2147483646 w 75"/>
                <a:gd name="T67" fmla="*/ 2147483646 h 109"/>
                <a:gd name="T68" fmla="*/ 2147483646 w 75"/>
                <a:gd name="T69" fmla="*/ 2147483646 h 109"/>
                <a:gd name="T70" fmla="*/ 2147483646 w 75"/>
                <a:gd name="T71" fmla="*/ 2147483646 h 109"/>
                <a:gd name="T72" fmla="*/ 2147483646 w 75"/>
                <a:gd name="T73" fmla="*/ 2147483646 h 109"/>
                <a:gd name="T74" fmla="*/ 2147483646 w 75"/>
                <a:gd name="T75" fmla="*/ 2147483646 h 109"/>
                <a:gd name="T76" fmla="*/ 2147483646 w 75"/>
                <a:gd name="T77" fmla="*/ 2147483646 h 109"/>
                <a:gd name="T78" fmla="*/ 2147483646 w 75"/>
                <a:gd name="T79" fmla="*/ 2147483646 h 109"/>
                <a:gd name="T80" fmla="*/ 2147483646 w 75"/>
                <a:gd name="T81" fmla="*/ 2147483646 h 109"/>
                <a:gd name="T82" fmla="*/ 2147483646 w 75"/>
                <a:gd name="T83" fmla="*/ 2147483646 h 109"/>
                <a:gd name="T84" fmla="*/ 2147483646 w 75"/>
                <a:gd name="T85" fmla="*/ 2147483646 h 109"/>
                <a:gd name="T86" fmla="*/ 2147483646 w 75"/>
                <a:gd name="T87" fmla="*/ 2147483646 h 109"/>
                <a:gd name="T88" fmla="*/ 2147483646 w 75"/>
                <a:gd name="T89" fmla="*/ 2147483646 h 109"/>
                <a:gd name="T90" fmla="*/ 2147483646 w 75"/>
                <a:gd name="T91" fmla="*/ 2147483646 h 109"/>
                <a:gd name="T92" fmla="*/ 2147483646 w 75"/>
                <a:gd name="T93" fmla="*/ 2147483646 h 109"/>
                <a:gd name="T94" fmla="*/ 2147483646 w 75"/>
                <a:gd name="T95" fmla="*/ 2147483646 h 109"/>
                <a:gd name="T96" fmla="*/ 2147483646 w 75"/>
                <a:gd name="T97" fmla="*/ 2147483646 h 109"/>
                <a:gd name="T98" fmla="*/ 2147483646 w 75"/>
                <a:gd name="T99" fmla="*/ 2147483646 h 109"/>
                <a:gd name="T100" fmla="*/ 2147483646 w 75"/>
                <a:gd name="T101" fmla="*/ 2147483646 h 109"/>
                <a:gd name="T102" fmla="*/ 2147483646 w 75"/>
                <a:gd name="T103" fmla="*/ 2147483646 h 109"/>
                <a:gd name="T104" fmla="*/ 2147483646 w 75"/>
                <a:gd name="T105" fmla="*/ 2147483646 h 109"/>
                <a:gd name="T106" fmla="*/ 2147483646 w 75"/>
                <a:gd name="T107" fmla="*/ 0 h 109"/>
                <a:gd name="T108" fmla="*/ 2147483646 w 75"/>
                <a:gd name="T109" fmla="*/ 2147483646 h 109"/>
                <a:gd name="T110" fmla="*/ 2147483646 w 75"/>
                <a:gd name="T111" fmla="*/ 2147483646 h 109"/>
                <a:gd name="T112" fmla="*/ 2147483646 w 75"/>
                <a:gd name="T113" fmla="*/ 2147483646 h 109"/>
                <a:gd name="T114" fmla="*/ 2147483646 w 75"/>
                <a:gd name="T115" fmla="*/ 2147483646 h 1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
                <a:gd name="T175" fmla="*/ 0 h 109"/>
                <a:gd name="T176" fmla="*/ 75 w 75"/>
                <a:gd name="T177" fmla="*/ 109 h 10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 h="109">
                  <a:moveTo>
                    <a:pt x="36" y="2"/>
                  </a:moveTo>
                  <a:lnTo>
                    <a:pt x="31" y="4"/>
                  </a:lnTo>
                  <a:lnTo>
                    <a:pt x="27" y="6"/>
                  </a:lnTo>
                  <a:lnTo>
                    <a:pt x="16" y="16"/>
                  </a:lnTo>
                  <a:lnTo>
                    <a:pt x="13" y="20"/>
                  </a:lnTo>
                  <a:lnTo>
                    <a:pt x="11" y="26"/>
                  </a:lnTo>
                  <a:lnTo>
                    <a:pt x="9" y="30"/>
                  </a:lnTo>
                  <a:lnTo>
                    <a:pt x="4" y="36"/>
                  </a:lnTo>
                  <a:lnTo>
                    <a:pt x="2" y="42"/>
                  </a:lnTo>
                  <a:lnTo>
                    <a:pt x="2" y="48"/>
                  </a:lnTo>
                  <a:lnTo>
                    <a:pt x="0" y="52"/>
                  </a:lnTo>
                  <a:lnTo>
                    <a:pt x="0" y="60"/>
                  </a:lnTo>
                  <a:lnTo>
                    <a:pt x="0" y="64"/>
                  </a:lnTo>
                  <a:lnTo>
                    <a:pt x="0" y="70"/>
                  </a:lnTo>
                  <a:lnTo>
                    <a:pt x="0" y="74"/>
                  </a:lnTo>
                  <a:lnTo>
                    <a:pt x="2" y="78"/>
                  </a:lnTo>
                  <a:lnTo>
                    <a:pt x="4" y="82"/>
                  </a:lnTo>
                  <a:lnTo>
                    <a:pt x="9" y="86"/>
                  </a:lnTo>
                  <a:lnTo>
                    <a:pt x="11" y="90"/>
                  </a:lnTo>
                  <a:lnTo>
                    <a:pt x="20" y="98"/>
                  </a:lnTo>
                  <a:lnTo>
                    <a:pt x="27" y="100"/>
                  </a:lnTo>
                  <a:lnTo>
                    <a:pt x="31" y="102"/>
                  </a:lnTo>
                  <a:lnTo>
                    <a:pt x="36" y="104"/>
                  </a:lnTo>
                  <a:lnTo>
                    <a:pt x="47" y="108"/>
                  </a:lnTo>
                  <a:lnTo>
                    <a:pt x="52" y="108"/>
                  </a:lnTo>
                  <a:lnTo>
                    <a:pt x="56" y="108"/>
                  </a:lnTo>
                  <a:lnTo>
                    <a:pt x="61" y="108"/>
                  </a:lnTo>
                  <a:lnTo>
                    <a:pt x="61" y="104"/>
                  </a:lnTo>
                  <a:lnTo>
                    <a:pt x="65" y="100"/>
                  </a:lnTo>
                  <a:lnTo>
                    <a:pt x="65" y="96"/>
                  </a:lnTo>
                  <a:lnTo>
                    <a:pt x="70" y="92"/>
                  </a:lnTo>
                  <a:lnTo>
                    <a:pt x="72" y="88"/>
                  </a:lnTo>
                  <a:lnTo>
                    <a:pt x="74" y="84"/>
                  </a:lnTo>
                  <a:lnTo>
                    <a:pt x="74" y="80"/>
                  </a:lnTo>
                  <a:lnTo>
                    <a:pt x="74" y="76"/>
                  </a:lnTo>
                  <a:lnTo>
                    <a:pt x="74" y="70"/>
                  </a:lnTo>
                  <a:lnTo>
                    <a:pt x="74" y="66"/>
                  </a:lnTo>
                  <a:lnTo>
                    <a:pt x="74" y="62"/>
                  </a:lnTo>
                  <a:lnTo>
                    <a:pt x="74" y="58"/>
                  </a:lnTo>
                  <a:lnTo>
                    <a:pt x="74" y="54"/>
                  </a:lnTo>
                  <a:lnTo>
                    <a:pt x="74" y="50"/>
                  </a:lnTo>
                  <a:lnTo>
                    <a:pt x="74" y="46"/>
                  </a:lnTo>
                  <a:lnTo>
                    <a:pt x="72" y="40"/>
                  </a:lnTo>
                  <a:lnTo>
                    <a:pt x="70" y="36"/>
                  </a:lnTo>
                  <a:lnTo>
                    <a:pt x="67" y="32"/>
                  </a:lnTo>
                  <a:lnTo>
                    <a:pt x="65" y="26"/>
                  </a:lnTo>
                  <a:lnTo>
                    <a:pt x="65" y="22"/>
                  </a:lnTo>
                  <a:lnTo>
                    <a:pt x="63" y="18"/>
                  </a:lnTo>
                  <a:lnTo>
                    <a:pt x="61" y="14"/>
                  </a:lnTo>
                  <a:lnTo>
                    <a:pt x="56" y="8"/>
                  </a:lnTo>
                  <a:lnTo>
                    <a:pt x="52" y="4"/>
                  </a:lnTo>
                  <a:lnTo>
                    <a:pt x="47" y="4"/>
                  </a:lnTo>
                  <a:lnTo>
                    <a:pt x="43" y="2"/>
                  </a:lnTo>
                  <a:lnTo>
                    <a:pt x="34" y="0"/>
                  </a:lnTo>
                  <a:lnTo>
                    <a:pt x="29" y="4"/>
                  </a:lnTo>
                  <a:lnTo>
                    <a:pt x="29" y="8"/>
                  </a:lnTo>
                  <a:lnTo>
                    <a:pt x="27" y="4"/>
                  </a:lnTo>
                  <a:lnTo>
                    <a:pt x="36" y="2"/>
                  </a:lnTo>
                </a:path>
              </a:pathLst>
            </a:custGeom>
            <a:solidFill>
              <a:sysClr val="window" lastClr="FFFFFF">
                <a:lumMod val="95000"/>
              </a:sys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0" name="Freeform 102">
              <a:extLst>
                <a:ext uri="{FF2B5EF4-FFF2-40B4-BE49-F238E27FC236}">
                  <a16:creationId xmlns:a16="http://schemas.microsoft.com/office/drawing/2014/main" id="{48DB3392-A33E-4042-8D9E-28AE304F8A6B}"/>
                </a:ext>
              </a:extLst>
            </p:cNvPr>
            <p:cNvSpPr>
              <a:spLocks/>
            </p:cNvSpPr>
            <p:nvPr/>
          </p:nvSpPr>
          <p:spPr bwMode="auto">
            <a:xfrm>
              <a:off x="4041134" y="4034951"/>
              <a:ext cx="143629" cy="173766"/>
            </a:xfrm>
            <a:custGeom>
              <a:avLst/>
              <a:gdLst>
                <a:gd name="T0" fmla="*/ 2147483647 w 103"/>
                <a:gd name="T1" fmla="*/ 2147483647 h 119"/>
                <a:gd name="T2" fmla="*/ 2147483647 w 103"/>
                <a:gd name="T3" fmla="*/ 2147483647 h 119"/>
                <a:gd name="T4" fmla="*/ 2147483647 w 103"/>
                <a:gd name="T5" fmla="*/ 2147483647 h 119"/>
                <a:gd name="T6" fmla="*/ 2147483647 w 103"/>
                <a:gd name="T7" fmla="*/ 2147483647 h 119"/>
                <a:gd name="T8" fmla="*/ 2147483647 w 103"/>
                <a:gd name="T9" fmla="*/ 2147483647 h 119"/>
                <a:gd name="T10" fmla="*/ 2147483647 w 103"/>
                <a:gd name="T11" fmla="*/ 2147483647 h 119"/>
                <a:gd name="T12" fmla="*/ 2147483647 w 103"/>
                <a:gd name="T13" fmla="*/ 2147483647 h 119"/>
                <a:gd name="T14" fmla="*/ 2147483647 w 103"/>
                <a:gd name="T15" fmla="*/ 2147483647 h 119"/>
                <a:gd name="T16" fmla="*/ 2147483647 w 103"/>
                <a:gd name="T17" fmla="*/ 2147483647 h 119"/>
                <a:gd name="T18" fmla="*/ 2147483647 w 103"/>
                <a:gd name="T19" fmla="*/ 0 h 119"/>
                <a:gd name="T20" fmla="*/ 2147483647 w 103"/>
                <a:gd name="T21" fmla="*/ 0 h 119"/>
                <a:gd name="T22" fmla="*/ 2147483647 w 103"/>
                <a:gd name="T23" fmla="*/ 2147483647 h 119"/>
                <a:gd name="T24" fmla="*/ 2147483647 w 103"/>
                <a:gd name="T25" fmla="*/ 2147483647 h 119"/>
                <a:gd name="T26" fmla="*/ 2147483647 w 103"/>
                <a:gd name="T27" fmla="*/ 2147483647 h 119"/>
                <a:gd name="T28" fmla="*/ 2147483647 w 103"/>
                <a:gd name="T29" fmla="*/ 2147483647 h 119"/>
                <a:gd name="T30" fmla="*/ 2147483647 w 103"/>
                <a:gd name="T31" fmla="*/ 2147483647 h 119"/>
                <a:gd name="T32" fmla="*/ 2147483647 w 103"/>
                <a:gd name="T33" fmla="*/ 2147483647 h 119"/>
                <a:gd name="T34" fmla="*/ 2147483647 w 103"/>
                <a:gd name="T35" fmla="*/ 2147483647 h 119"/>
                <a:gd name="T36" fmla="*/ 2147483647 w 103"/>
                <a:gd name="T37" fmla="*/ 2147483647 h 119"/>
                <a:gd name="T38" fmla="*/ 2147483647 w 103"/>
                <a:gd name="T39" fmla="*/ 2147483647 h 119"/>
                <a:gd name="T40" fmla="*/ 2147483647 w 103"/>
                <a:gd name="T41" fmla="*/ 2147483647 h 119"/>
                <a:gd name="T42" fmla="*/ 2147483647 w 103"/>
                <a:gd name="T43" fmla="*/ 2147483647 h 119"/>
                <a:gd name="T44" fmla="*/ 2147483647 w 103"/>
                <a:gd name="T45" fmla="*/ 2147483647 h 119"/>
                <a:gd name="T46" fmla="*/ 2147483647 w 103"/>
                <a:gd name="T47" fmla="*/ 2147483647 h 119"/>
                <a:gd name="T48" fmla="*/ 2147483647 w 103"/>
                <a:gd name="T49" fmla="*/ 2147483647 h 119"/>
                <a:gd name="T50" fmla="*/ 2147483647 w 103"/>
                <a:gd name="T51" fmla="*/ 2147483647 h 119"/>
                <a:gd name="T52" fmla="*/ 2147483647 w 103"/>
                <a:gd name="T53" fmla="*/ 2147483647 h 119"/>
                <a:gd name="T54" fmla="*/ 2147483647 w 103"/>
                <a:gd name="T55" fmla="*/ 2147483647 h 119"/>
                <a:gd name="T56" fmla="*/ 2147483647 w 103"/>
                <a:gd name="T57" fmla="*/ 2147483647 h 119"/>
                <a:gd name="T58" fmla="*/ 2147483647 w 103"/>
                <a:gd name="T59" fmla="*/ 2147483647 h 119"/>
                <a:gd name="T60" fmla="*/ 2147483647 w 103"/>
                <a:gd name="T61" fmla="*/ 2147483647 h 119"/>
                <a:gd name="T62" fmla="*/ 2147483647 w 103"/>
                <a:gd name="T63" fmla="*/ 2147483647 h 119"/>
                <a:gd name="T64" fmla="*/ 2147483647 w 103"/>
                <a:gd name="T65" fmla="*/ 2147483647 h 119"/>
                <a:gd name="T66" fmla="*/ 2147483647 w 103"/>
                <a:gd name="T67" fmla="*/ 2147483647 h 119"/>
                <a:gd name="T68" fmla="*/ 2147483647 w 103"/>
                <a:gd name="T69" fmla="*/ 2147483647 h 119"/>
                <a:gd name="T70" fmla="*/ 2147483647 w 103"/>
                <a:gd name="T71" fmla="*/ 2147483647 h 119"/>
                <a:gd name="T72" fmla="*/ 2147483647 w 103"/>
                <a:gd name="T73" fmla="*/ 2147483647 h 119"/>
                <a:gd name="T74" fmla="*/ 0 w 103"/>
                <a:gd name="T75" fmla="*/ 2147483647 h 119"/>
                <a:gd name="T76" fmla="*/ 0 w 103"/>
                <a:gd name="T77" fmla="*/ 2147483647 h 119"/>
                <a:gd name="T78" fmla="*/ 2147483647 w 103"/>
                <a:gd name="T79" fmla="*/ 2147483647 h 119"/>
                <a:gd name="T80" fmla="*/ 2147483647 w 103"/>
                <a:gd name="T81" fmla="*/ 2147483647 h 119"/>
                <a:gd name="T82" fmla="*/ 2147483647 w 103"/>
                <a:gd name="T83" fmla="*/ 2147483647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119"/>
                <a:gd name="T128" fmla="*/ 103 w 103"/>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119">
                  <a:moveTo>
                    <a:pt x="16" y="2"/>
                  </a:moveTo>
                  <a:lnTo>
                    <a:pt x="9" y="12"/>
                  </a:lnTo>
                  <a:lnTo>
                    <a:pt x="14" y="12"/>
                  </a:lnTo>
                  <a:lnTo>
                    <a:pt x="18" y="12"/>
                  </a:lnTo>
                  <a:lnTo>
                    <a:pt x="23" y="12"/>
                  </a:lnTo>
                  <a:lnTo>
                    <a:pt x="27" y="12"/>
                  </a:lnTo>
                  <a:lnTo>
                    <a:pt x="32" y="14"/>
                  </a:lnTo>
                  <a:lnTo>
                    <a:pt x="34" y="18"/>
                  </a:lnTo>
                  <a:lnTo>
                    <a:pt x="39" y="20"/>
                  </a:lnTo>
                  <a:lnTo>
                    <a:pt x="41" y="24"/>
                  </a:lnTo>
                  <a:lnTo>
                    <a:pt x="45" y="24"/>
                  </a:lnTo>
                  <a:lnTo>
                    <a:pt x="50" y="26"/>
                  </a:lnTo>
                  <a:lnTo>
                    <a:pt x="54" y="22"/>
                  </a:lnTo>
                  <a:lnTo>
                    <a:pt x="57" y="18"/>
                  </a:lnTo>
                  <a:lnTo>
                    <a:pt x="59" y="14"/>
                  </a:lnTo>
                  <a:lnTo>
                    <a:pt x="61" y="10"/>
                  </a:lnTo>
                  <a:lnTo>
                    <a:pt x="63" y="6"/>
                  </a:lnTo>
                  <a:lnTo>
                    <a:pt x="63" y="2"/>
                  </a:lnTo>
                  <a:lnTo>
                    <a:pt x="68" y="0"/>
                  </a:lnTo>
                  <a:lnTo>
                    <a:pt x="73" y="0"/>
                  </a:lnTo>
                  <a:lnTo>
                    <a:pt x="77" y="0"/>
                  </a:lnTo>
                  <a:lnTo>
                    <a:pt x="82" y="0"/>
                  </a:lnTo>
                  <a:lnTo>
                    <a:pt x="86" y="2"/>
                  </a:lnTo>
                  <a:lnTo>
                    <a:pt x="91" y="4"/>
                  </a:lnTo>
                  <a:lnTo>
                    <a:pt x="93" y="8"/>
                  </a:lnTo>
                  <a:lnTo>
                    <a:pt x="93" y="12"/>
                  </a:lnTo>
                  <a:lnTo>
                    <a:pt x="93" y="16"/>
                  </a:lnTo>
                  <a:lnTo>
                    <a:pt x="93" y="20"/>
                  </a:lnTo>
                  <a:lnTo>
                    <a:pt x="91" y="24"/>
                  </a:lnTo>
                  <a:lnTo>
                    <a:pt x="88" y="28"/>
                  </a:lnTo>
                  <a:lnTo>
                    <a:pt x="88" y="32"/>
                  </a:lnTo>
                  <a:lnTo>
                    <a:pt x="88" y="36"/>
                  </a:lnTo>
                  <a:lnTo>
                    <a:pt x="91" y="40"/>
                  </a:lnTo>
                  <a:lnTo>
                    <a:pt x="95" y="42"/>
                  </a:lnTo>
                  <a:lnTo>
                    <a:pt x="97" y="46"/>
                  </a:lnTo>
                  <a:lnTo>
                    <a:pt x="100" y="50"/>
                  </a:lnTo>
                  <a:lnTo>
                    <a:pt x="102" y="56"/>
                  </a:lnTo>
                  <a:lnTo>
                    <a:pt x="102" y="60"/>
                  </a:lnTo>
                  <a:lnTo>
                    <a:pt x="97" y="64"/>
                  </a:lnTo>
                  <a:lnTo>
                    <a:pt x="93" y="70"/>
                  </a:lnTo>
                  <a:lnTo>
                    <a:pt x="86" y="76"/>
                  </a:lnTo>
                  <a:lnTo>
                    <a:pt x="82" y="78"/>
                  </a:lnTo>
                  <a:lnTo>
                    <a:pt x="79" y="82"/>
                  </a:lnTo>
                  <a:lnTo>
                    <a:pt x="75" y="84"/>
                  </a:lnTo>
                  <a:lnTo>
                    <a:pt x="70" y="88"/>
                  </a:lnTo>
                  <a:lnTo>
                    <a:pt x="68" y="92"/>
                  </a:lnTo>
                  <a:lnTo>
                    <a:pt x="61" y="96"/>
                  </a:lnTo>
                  <a:lnTo>
                    <a:pt x="57" y="100"/>
                  </a:lnTo>
                  <a:lnTo>
                    <a:pt x="54" y="104"/>
                  </a:lnTo>
                  <a:lnTo>
                    <a:pt x="48" y="106"/>
                  </a:lnTo>
                  <a:lnTo>
                    <a:pt x="43" y="108"/>
                  </a:lnTo>
                  <a:lnTo>
                    <a:pt x="39" y="110"/>
                  </a:lnTo>
                  <a:lnTo>
                    <a:pt x="36" y="114"/>
                  </a:lnTo>
                  <a:lnTo>
                    <a:pt x="32" y="114"/>
                  </a:lnTo>
                  <a:lnTo>
                    <a:pt x="27" y="118"/>
                  </a:lnTo>
                  <a:lnTo>
                    <a:pt x="23" y="116"/>
                  </a:lnTo>
                  <a:lnTo>
                    <a:pt x="23" y="112"/>
                  </a:lnTo>
                  <a:lnTo>
                    <a:pt x="20" y="108"/>
                  </a:lnTo>
                  <a:lnTo>
                    <a:pt x="18" y="104"/>
                  </a:lnTo>
                  <a:lnTo>
                    <a:pt x="18" y="100"/>
                  </a:lnTo>
                  <a:lnTo>
                    <a:pt x="16" y="96"/>
                  </a:lnTo>
                  <a:lnTo>
                    <a:pt x="14" y="92"/>
                  </a:lnTo>
                  <a:lnTo>
                    <a:pt x="11" y="88"/>
                  </a:lnTo>
                  <a:lnTo>
                    <a:pt x="9" y="84"/>
                  </a:lnTo>
                  <a:lnTo>
                    <a:pt x="7" y="80"/>
                  </a:lnTo>
                  <a:lnTo>
                    <a:pt x="7" y="76"/>
                  </a:lnTo>
                  <a:lnTo>
                    <a:pt x="7" y="72"/>
                  </a:lnTo>
                  <a:lnTo>
                    <a:pt x="7" y="68"/>
                  </a:lnTo>
                  <a:lnTo>
                    <a:pt x="7" y="64"/>
                  </a:lnTo>
                  <a:lnTo>
                    <a:pt x="7" y="60"/>
                  </a:lnTo>
                  <a:lnTo>
                    <a:pt x="7" y="56"/>
                  </a:lnTo>
                  <a:lnTo>
                    <a:pt x="5" y="52"/>
                  </a:lnTo>
                  <a:lnTo>
                    <a:pt x="2" y="48"/>
                  </a:lnTo>
                  <a:lnTo>
                    <a:pt x="2" y="44"/>
                  </a:lnTo>
                  <a:lnTo>
                    <a:pt x="0" y="40"/>
                  </a:lnTo>
                  <a:lnTo>
                    <a:pt x="0" y="36"/>
                  </a:lnTo>
                  <a:lnTo>
                    <a:pt x="0" y="32"/>
                  </a:lnTo>
                  <a:lnTo>
                    <a:pt x="0" y="28"/>
                  </a:lnTo>
                  <a:lnTo>
                    <a:pt x="2" y="24"/>
                  </a:lnTo>
                  <a:lnTo>
                    <a:pt x="2" y="20"/>
                  </a:lnTo>
                  <a:lnTo>
                    <a:pt x="5" y="16"/>
                  </a:lnTo>
                  <a:lnTo>
                    <a:pt x="7" y="12"/>
                  </a:lnTo>
                  <a:lnTo>
                    <a:pt x="11" y="12"/>
                  </a:lnTo>
                  <a:lnTo>
                    <a:pt x="16" y="2"/>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103">
              <a:extLst>
                <a:ext uri="{FF2B5EF4-FFF2-40B4-BE49-F238E27FC236}">
                  <a16:creationId xmlns:a16="http://schemas.microsoft.com/office/drawing/2014/main" id="{D5C74B21-4912-49E5-92FF-4C61CEE7AB04}"/>
                </a:ext>
              </a:extLst>
            </p:cNvPr>
            <p:cNvSpPr>
              <a:spLocks/>
            </p:cNvSpPr>
            <p:nvPr/>
          </p:nvSpPr>
          <p:spPr bwMode="auto">
            <a:xfrm>
              <a:off x="4015879" y="3938577"/>
              <a:ext cx="55242" cy="103675"/>
            </a:xfrm>
            <a:custGeom>
              <a:avLst/>
              <a:gdLst>
                <a:gd name="T0" fmla="*/ 2147483647 w 40"/>
                <a:gd name="T1" fmla="*/ 2147483647 h 71"/>
                <a:gd name="T2" fmla="*/ 2147483647 w 40"/>
                <a:gd name="T3" fmla="*/ 2147483647 h 71"/>
                <a:gd name="T4" fmla="*/ 2147483647 w 40"/>
                <a:gd name="T5" fmla="*/ 2147483647 h 71"/>
                <a:gd name="T6" fmla="*/ 2147483647 w 40"/>
                <a:gd name="T7" fmla="*/ 2147483647 h 71"/>
                <a:gd name="T8" fmla="*/ 2147483647 w 40"/>
                <a:gd name="T9" fmla="*/ 2147483647 h 71"/>
                <a:gd name="T10" fmla="*/ 2147483647 w 40"/>
                <a:gd name="T11" fmla="*/ 2147483647 h 71"/>
                <a:gd name="T12" fmla="*/ 2147483647 w 40"/>
                <a:gd name="T13" fmla="*/ 2147483647 h 71"/>
                <a:gd name="T14" fmla="*/ 2147483647 w 40"/>
                <a:gd name="T15" fmla="*/ 2147483647 h 71"/>
                <a:gd name="T16" fmla="*/ 2147483647 w 40"/>
                <a:gd name="T17" fmla="*/ 2147483647 h 71"/>
                <a:gd name="T18" fmla="*/ 2147483647 w 40"/>
                <a:gd name="T19" fmla="*/ 2147483647 h 71"/>
                <a:gd name="T20" fmla="*/ 2147483647 w 40"/>
                <a:gd name="T21" fmla="*/ 2147483647 h 71"/>
                <a:gd name="T22" fmla="*/ 2147483647 w 40"/>
                <a:gd name="T23" fmla="*/ 2147483647 h 71"/>
                <a:gd name="T24" fmla="*/ 0 w 40"/>
                <a:gd name="T25" fmla="*/ 2147483647 h 71"/>
                <a:gd name="T26" fmla="*/ 2147483647 w 40"/>
                <a:gd name="T27" fmla="*/ 2147483647 h 71"/>
                <a:gd name="T28" fmla="*/ 2147483647 w 40"/>
                <a:gd name="T29" fmla="*/ 2147483647 h 71"/>
                <a:gd name="T30" fmla="*/ 2147483647 w 40"/>
                <a:gd name="T31" fmla="*/ 2147483647 h 71"/>
                <a:gd name="T32" fmla="*/ 2147483647 w 40"/>
                <a:gd name="T33" fmla="*/ 2147483647 h 71"/>
                <a:gd name="T34" fmla="*/ 2147483647 w 40"/>
                <a:gd name="T35" fmla="*/ 2147483647 h 71"/>
                <a:gd name="T36" fmla="*/ 2147483647 w 40"/>
                <a:gd name="T37" fmla="*/ 2147483647 h 71"/>
                <a:gd name="T38" fmla="*/ 2147483647 w 40"/>
                <a:gd name="T39" fmla="*/ 2147483647 h 71"/>
                <a:gd name="T40" fmla="*/ 2147483647 w 40"/>
                <a:gd name="T41" fmla="*/ 0 h 71"/>
                <a:gd name="T42" fmla="*/ 2147483647 w 40"/>
                <a:gd name="T43" fmla="*/ 2147483647 h 71"/>
                <a:gd name="T44" fmla="*/ 2147483647 w 40"/>
                <a:gd name="T45" fmla="*/ 2147483647 h 71"/>
                <a:gd name="T46" fmla="*/ 2147483647 w 40"/>
                <a:gd name="T47" fmla="*/ 2147483647 h 71"/>
                <a:gd name="T48" fmla="*/ 2147483647 w 40"/>
                <a:gd name="T49" fmla="*/ 2147483647 h 71"/>
                <a:gd name="T50" fmla="*/ 2147483647 w 40"/>
                <a:gd name="T51" fmla="*/ 2147483647 h 71"/>
                <a:gd name="T52" fmla="*/ 2147483647 w 40"/>
                <a:gd name="T53" fmla="*/ 2147483647 h 71"/>
                <a:gd name="T54" fmla="*/ 2147483647 w 40"/>
                <a:gd name="T55" fmla="*/ 2147483647 h 71"/>
                <a:gd name="T56" fmla="*/ 2147483647 w 40"/>
                <a:gd name="T57" fmla="*/ 2147483647 h 71"/>
                <a:gd name="T58" fmla="*/ 2147483647 w 40"/>
                <a:gd name="T59" fmla="*/ 2147483647 h 71"/>
                <a:gd name="T60" fmla="*/ 2147483647 w 40"/>
                <a:gd name="T61" fmla="*/ 2147483647 h 71"/>
                <a:gd name="T62" fmla="*/ 2147483647 w 40"/>
                <a:gd name="T63" fmla="*/ 2147483647 h 71"/>
                <a:gd name="T64" fmla="*/ 2147483647 w 40"/>
                <a:gd name="T65" fmla="*/ 2147483647 h 71"/>
                <a:gd name="T66" fmla="*/ 2147483647 w 40"/>
                <a:gd name="T67" fmla="*/ 2147483647 h 71"/>
                <a:gd name="T68" fmla="*/ 2147483647 w 40"/>
                <a:gd name="T69" fmla="*/ 2147483647 h 71"/>
                <a:gd name="T70" fmla="*/ 2147483647 w 40"/>
                <a:gd name="T71" fmla="*/ 2147483647 h 71"/>
                <a:gd name="T72" fmla="*/ 2147483647 w 40"/>
                <a:gd name="T73" fmla="*/ 2147483647 h 71"/>
                <a:gd name="T74" fmla="*/ 2147483647 w 40"/>
                <a:gd name="T75" fmla="*/ 2147483647 h 71"/>
                <a:gd name="T76" fmla="*/ 2147483647 w 40"/>
                <a:gd name="T77" fmla="*/ 2147483647 h 71"/>
                <a:gd name="T78" fmla="*/ 2147483647 w 40"/>
                <a:gd name="T79" fmla="*/ 2147483647 h 71"/>
                <a:gd name="T80" fmla="*/ 2147483647 w 40"/>
                <a:gd name="T81" fmla="*/ 2147483647 h 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71"/>
                <a:gd name="T125" fmla="*/ 40 w 40"/>
                <a:gd name="T126" fmla="*/ 71 h 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71">
                  <a:moveTo>
                    <a:pt x="34" y="68"/>
                  </a:moveTo>
                  <a:lnTo>
                    <a:pt x="25" y="62"/>
                  </a:lnTo>
                  <a:lnTo>
                    <a:pt x="21" y="62"/>
                  </a:lnTo>
                  <a:lnTo>
                    <a:pt x="16" y="60"/>
                  </a:lnTo>
                  <a:lnTo>
                    <a:pt x="11" y="58"/>
                  </a:lnTo>
                  <a:lnTo>
                    <a:pt x="9" y="54"/>
                  </a:lnTo>
                  <a:lnTo>
                    <a:pt x="5" y="52"/>
                  </a:lnTo>
                  <a:lnTo>
                    <a:pt x="5" y="48"/>
                  </a:lnTo>
                  <a:lnTo>
                    <a:pt x="2" y="44"/>
                  </a:lnTo>
                  <a:lnTo>
                    <a:pt x="2" y="40"/>
                  </a:lnTo>
                  <a:lnTo>
                    <a:pt x="2" y="36"/>
                  </a:lnTo>
                  <a:lnTo>
                    <a:pt x="2" y="32"/>
                  </a:lnTo>
                  <a:lnTo>
                    <a:pt x="0" y="28"/>
                  </a:lnTo>
                  <a:lnTo>
                    <a:pt x="5" y="24"/>
                  </a:lnTo>
                  <a:lnTo>
                    <a:pt x="5" y="20"/>
                  </a:lnTo>
                  <a:lnTo>
                    <a:pt x="9" y="16"/>
                  </a:lnTo>
                  <a:lnTo>
                    <a:pt x="11" y="12"/>
                  </a:lnTo>
                  <a:lnTo>
                    <a:pt x="14" y="8"/>
                  </a:lnTo>
                  <a:lnTo>
                    <a:pt x="16" y="4"/>
                  </a:lnTo>
                  <a:lnTo>
                    <a:pt x="21" y="2"/>
                  </a:lnTo>
                  <a:lnTo>
                    <a:pt x="25" y="0"/>
                  </a:lnTo>
                  <a:lnTo>
                    <a:pt x="30" y="2"/>
                  </a:lnTo>
                  <a:lnTo>
                    <a:pt x="32" y="6"/>
                  </a:lnTo>
                  <a:lnTo>
                    <a:pt x="37" y="8"/>
                  </a:lnTo>
                  <a:lnTo>
                    <a:pt x="37" y="12"/>
                  </a:lnTo>
                  <a:lnTo>
                    <a:pt x="37" y="16"/>
                  </a:lnTo>
                  <a:lnTo>
                    <a:pt x="37" y="20"/>
                  </a:lnTo>
                  <a:lnTo>
                    <a:pt x="37" y="24"/>
                  </a:lnTo>
                  <a:lnTo>
                    <a:pt x="37" y="28"/>
                  </a:lnTo>
                  <a:lnTo>
                    <a:pt x="39" y="32"/>
                  </a:lnTo>
                  <a:lnTo>
                    <a:pt x="37" y="36"/>
                  </a:lnTo>
                  <a:lnTo>
                    <a:pt x="37" y="40"/>
                  </a:lnTo>
                  <a:lnTo>
                    <a:pt x="37" y="44"/>
                  </a:lnTo>
                  <a:lnTo>
                    <a:pt x="37" y="48"/>
                  </a:lnTo>
                  <a:lnTo>
                    <a:pt x="37" y="52"/>
                  </a:lnTo>
                  <a:lnTo>
                    <a:pt x="32" y="54"/>
                  </a:lnTo>
                  <a:lnTo>
                    <a:pt x="34" y="58"/>
                  </a:lnTo>
                  <a:lnTo>
                    <a:pt x="34" y="62"/>
                  </a:lnTo>
                  <a:lnTo>
                    <a:pt x="32" y="66"/>
                  </a:lnTo>
                  <a:lnTo>
                    <a:pt x="32" y="70"/>
                  </a:lnTo>
                  <a:lnTo>
                    <a:pt x="34" y="68"/>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104">
              <a:extLst>
                <a:ext uri="{FF2B5EF4-FFF2-40B4-BE49-F238E27FC236}">
                  <a16:creationId xmlns:a16="http://schemas.microsoft.com/office/drawing/2014/main" id="{C9F0F5E0-500E-45EF-8955-7C5FE8FA37E7}"/>
                </a:ext>
              </a:extLst>
            </p:cNvPr>
            <p:cNvSpPr>
              <a:spLocks/>
            </p:cNvSpPr>
            <p:nvPr/>
          </p:nvSpPr>
          <p:spPr bwMode="auto">
            <a:xfrm>
              <a:off x="4047447" y="3491753"/>
              <a:ext cx="370910" cy="427843"/>
            </a:xfrm>
            <a:custGeom>
              <a:avLst/>
              <a:gdLst>
                <a:gd name="T0" fmla="*/ 2147483646 w 264"/>
                <a:gd name="T1" fmla="*/ 2147483646 h 293"/>
                <a:gd name="T2" fmla="*/ 2147483646 w 264"/>
                <a:gd name="T3" fmla="*/ 2147483646 h 293"/>
                <a:gd name="T4" fmla="*/ 2147483646 w 264"/>
                <a:gd name="T5" fmla="*/ 2147483646 h 293"/>
                <a:gd name="T6" fmla="*/ 2147483646 w 264"/>
                <a:gd name="T7" fmla="*/ 2147483646 h 293"/>
                <a:gd name="T8" fmla="*/ 2147483646 w 264"/>
                <a:gd name="T9" fmla="*/ 2147483646 h 293"/>
                <a:gd name="T10" fmla="*/ 2147483646 w 264"/>
                <a:gd name="T11" fmla="*/ 2147483646 h 293"/>
                <a:gd name="T12" fmla="*/ 2147483646 w 264"/>
                <a:gd name="T13" fmla="*/ 2147483646 h 293"/>
                <a:gd name="T14" fmla="*/ 2147483646 w 264"/>
                <a:gd name="T15" fmla="*/ 2147483646 h 293"/>
                <a:gd name="T16" fmla="*/ 2147483646 w 264"/>
                <a:gd name="T17" fmla="*/ 2147483646 h 293"/>
                <a:gd name="T18" fmla="*/ 2147483646 w 264"/>
                <a:gd name="T19" fmla="*/ 2147483646 h 293"/>
                <a:gd name="T20" fmla="*/ 2147483646 w 264"/>
                <a:gd name="T21" fmla="*/ 2147483646 h 293"/>
                <a:gd name="T22" fmla="*/ 2147483646 w 264"/>
                <a:gd name="T23" fmla="*/ 2147483646 h 293"/>
                <a:gd name="T24" fmla="*/ 2147483646 w 264"/>
                <a:gd name="T25" fmla="*/ 2147483646 h 293"/>
                <a:gd name="T26" fmla="*/ 2147483646 w 264"/>
                <a:gd name="T27" fmla="*/ 2147483646 h 293"/>
                <a:gd name="T28" fmla="*/ 2147483646 w 264"/>
                <a:gd name="T29" fmla="*/ 2147483646 h 293"/>
                <a:gd name="T30" fmla="*/ 2147483646 w 264"/>
                <a:gd name="T31" fmla="*/ 2147483646 h 293"/>
                <a:gd name="T32" fmla="*/ 2147483646 w 264"/>
                <a:gd name="T33" fmla="*/ 2147483646 h 293"/>
                <a:gd name="T34" fmla="*/ 2147483646 w 264"/>
                <a:gd name="T35" fmla="*/ 2147483646 h 293"/>
                <a:gd name="T36" fmla="*/ 0 w 264"/>
                <a:gd name="T37" fmla="*/ 2147483646 h 293"/>
                <a:gd name="T38" fmla="*/ 2147483646 w 264"/>
                <a:gd name="T39" fmla="*/ 2147483646 h 293"/>
                <a:gd name="T40" fmla="*/ 2147483646 w 264"/>
                <a:gd name="T41" fmla="*/ 2147483646 h 293"/>
                <a:gd name="T42" fmla="*/ 2147483646 w 264"/>
                <a:gd name="T43" fmla="*/ 2147483646 h 293"/>
                <a:gd name="T44" fmla="*/ 2147483646 w 264"/>
                <a:gd name="T45" fmla="*/ 2147483646 h 293"/>
                <a:gd name="T46" fmla="*/ 2147483646 w 264"/>
                <a:gd name="T47" fmla="*/ 2147483646 h 293"/>
                <a:gd name="T48" fmla="*/ 2147483646 w 264"/>
                <a:gd name="T49" fmla="*/ 2147483646 h 293"/>
                <a:gd name="T50" fmla="*/ 2147483646 w 264"/>
                <a:gd name="T51" fmla="*/ 2147483646 h 293"/>
                <a:gd name="T52" fmla="*/ 2147483646 w 264"/>
                <a:gd name="T53" fmla="*/ 2147483646 h 293"/>
                <a:gd name="T54" fmla="*/ 2147483646 w 264"/>
                <a:gd name="T55" fmla="*/ 2147483646 h 293"/>
                <a:gd name="T56" fmla="*/ 2147483646 w 264"/>
                <a:gd name="T57" fmla="*/ 2147483646 h 293"/>
                <a:gd name="T58" fmla="*/ 2147483646 w 264"/>
                <a:gd name="T59" fmla="*/ 2147483646 h 293"/>
                <a:gd name="T60" fmla="*/ 2147483646 w 264"/>
                <a:gd name="T61" fmla="*/ 2147483646 h 293"/>
                <a:gd name="T62" fmla="*/ 2147483646 w 264"/>
                <a:gd name="T63" fmla="*/ 2147483646 h 293"/>
                <a:gd name="T64" fmla="*/ 2147483646 w 264"/>
                <a:gd name="T65" fmla="*/ 2147483646 h 293"/>
                <a:gd name="T66" fmla="*/ 2147483646 w 264"/>
                <a:gd name="T67" fmla="*/ 2147483646 h 293"/>
                <a:gd name="T68" fmla="*/ 2147483646 w 264"/>
                <a:gd name="T69" fmla="*/ 2147483646 h 293"/>
                <a:gd name="T70" fmla="*/ 2147483646 w 264"/>
                <a:gd name="T71" fmla="*/ 2147483646 h 293"/>
                <a:gd name="T72" fmla="*/ 2147483646 w 264"/>
                <a:gd name="T73" fmla="*/ 2147483646 h 293"/>
                <a:gd name="T74" fmla="*/ 2147483646 w 264"/>
                <a:gd name="T75" fmla="*/ 2147483646 h 293"/>
                <a:gd name="T76" fmla="*/ 2147483646 w 264"/>
                <a:gd name="T77" fmla="*/ 2147483646 h 293"/>
                <a:gd name="T78" fmla="*/ 2147483646 w 264"/>
                <a:gd name="T79" fmla="*/ 2147483646 h 293"/>
                <a:gd name="T80" fmla="*/ 2147483646 w 264"/>
                <a:gd name="T81" fmla="*/ 2147483646 h 293"/>
                <a:gd name="T82" fmla="*/ 2147483646 w 264"/>
                <a:gd name="T83" fmla="*/ 2147483646 h 293"/>
                <a:gd name="T84" fmla="*/ 2147483646 w 264"/>
                <a:gd name="T85" fmla="*/ 2147483646 h 293"/>
                <a:gd name="T86" fmla="*/ 2147483646 w 264"/>
                <a:gd name="T87" fmla="*/ 2147483646 h 293"/>
                <a:gd name="T88" fmla="*/ 2147483646 w 264"/>
                <a:gd name="T89" fmla="*/ 2147483646 h 293"/>
                <a:gd name="T90" fmla="*/ 2147483646 w 264"/>
                <a:gd name="T91" fmla="*/ 2147483646 h 293"/>
                <a:gd name="T92" fmla="*/ 2147483646 w 264"/>
                <a:gd name="T93" fmla="*/ 2147483646 h 293"/>
                <a:gd name="T94" fmla="*/ 2147483646 w 264"/>
                <a:gd name="T95" fmla="*/ 2147483646 h 293"/>
                <a:gd name="T96" fmla="*/ 2147483646 w 264"/>
                <a:gd name="T97" fmla="*/ 2147483646 h 293"/>
                <a:gd name="T98" fmla="*/ 2147483646 w 264"/>
                <a:gd name="T99" fmla="*/ 2147483646 h 293"/>
                <a:gd name="T100" fmla="*/ 2147483646 w 264"/>
                <a:gd name="T101" fmla="*/ 2147483646 h 293"/>
                <a:gd name="T102" fmla="*/ 2147483646 w 264"/>
                <a:gd name="T103" fmla="*/ 2147483646 h 293"/>
                <a:gd name="T104" fmla="*/ 2147483646 w 264"/>
                <a:gd name="T105" fmla="*/ 0 h 293"/>
                <a:gd name="T106" fmla="*/ 2147483646 w 264"/>
                <a:gd name="T107" fmla="*/ 2147483646 h 293"/>
                <a:gd name="T108" fmla="*/ 2147483646 w 264"/>
                <a:gd name="T109" fmla="*/ 2147483646 h 293"/>
                <a:gd name="T110" fmla="*/ 2147483646 w 264"/>
                <a:gd name="T111" fmla="*/ 2147483646 h 293"/>
                <a:gd name="T112" fmla="*/ 2147483646 w 264"/>
                <a:gd name="T113" fmla="*/ 2147483646 h 293"/>
                <a:gd name="T114" fmla="*/ 2147483646 w 264"/>
                <a:gd name="T115" fmla="*/ 2147483646 h 293"/>
                <a:gd name="T116" fmla="*/ 2147483646 w 264"/>
                <a:gd name="T117" fmla="*/ 2147483646 h 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
                <a:gd name="T178" fmla="*/ 0 h 293"/>
                <a:gd name="T179" fmla="*/ 264 w 264"/>
                <a:gd name="T180" fmla="*/ 293 h 2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 h="293">
                  <a:moveTo>
                    <a:pt x="119" y="38"/>
                  </a:moveTo>
                  <a:lnTo>
                    <a:pt x="94" y="36"/>
                  </a:lnTo>
                  <a:lnTo>
                    <a:pt x="94" y="40"/>
                  </a:lnTo>
                  <a:lnTo>
                    <a:pt x="92" y="44"/>
                  </a:lnTo>
                  <a:lnTo>
                    <a:pt x="92" y="48"/>
                  </a:lnTo>
                  <a:lnTo>
                    <a:pt x="92" y="52"/>
                  </a:lnTo>
                  <a:lnTo>
                    <a:pt x="90" y="56"/>
                  </a:lnTo>
                  <a:lnTo>
                    <a:pt x="85" y="58"/>
                  </a:lnTo>
                  <a:lnTo>
                    <a:pt x="79" y="58"/>
                  </a:lnTo>
                  <a:lnTo>
                    <a:pt x="74" y="58"/>
                  </a:lnTo>
                  <a:lnTo>
                    <a:pt x="70" y="58"/>
                  </a:lnTo>
                  <a:lnTo>
                    <a:pt x="65" y="60"/>
                  </a:lnTo>
                  <a:lnTo>
                    <a:pt x="61" y="62"/>
                  </a:lnTo>
                  <a:lnTo>
                    <a:pt x="58" y="66"/>
                  </a:lnTo>
                  <a:lnTo>
                    <a:pt x="56" y="70"/>
                  </a:lnTo>
                  <a:lnTo>
                    <a:pt x="54" y="74"/>
                  </a:lnTo>
                  <a:lnTo>
                    <a:pt x="54" y="78"/>
                  </a:lnTo>
                  <a:lnTo>
                    <a:pt x="52" y="82"/>
                  </a:lnTo>
                  <a:lnTo>
                    <a:pt x="49" y="86"/>
                  </a:lnTo>
                  <a:lnTo>
                    <a:pt x="49" y="90"/>
                  </a:lnTo>
                  <a:lnTo>
                    <a:pt x="49" y="94"/>
                  </a:lnTo>
                  <a:lnTo>
                    <a:pt x="49" y="98"/>
                  </a:lnTo>
                  <a:lnTo>
                    <a:pt x="49" y="102"/>
                  </a:lnTo>
                  <a:lnTo>
                    <a:pt x="54" y="106"/>
                  </a:lnTo>
                  <a:lnTo>
                    <a:pt x="58" y="108"/>
                  </a:lnTo>
                  <a:lnTo>
                    <a:pt x="61" y="112"/>
                  </a:lnTo>
                  <a:lnTo>
                    <a:pt x="65" y="114"/>
                  </a:lnTo>
                  <a:lnTo>
                    <a:pt x="67" y="120"/>
                  </a:lnTo>
                  <a:lnTo>
                    <a:pt x="67" y="124"/>
                  </a:lnTo>
                  <a:lnTo>
                    <a:pt x="67" y="128"/>
                  </a:lnTo>
                  <a:lnTo>
                    <a:pt x="67" y="132"/>
                  </a:lnTo>
                  <a:lnTo>
                    <a:pt x="67" y="136"/>
                  </a:lnTo>
                  <a:lnTo>
                    <a:pt x="70" y="140"/>
                  </a:lnTo>
                  <a:lnTo>
                    <a:pt x="67" y="146"/>
                  </a:lnTo>
                  <a:lnTo>
                    <a:pt x="67" y="150"/>
                  </a:lnTo>
                  <a:lnTo>
                    <a:pt x="67" y="146"/>
                  </a:lnTo>
                  <a:lnTo>
                    <a:pt x="70" y="142"/>
                  </a:lnTo>
                  <a:lnTo>
                    <a:pt x="74" y="146"/>
                  </a:lnTo>
                  <a:lnTo>
                    <a:pt x="72" y="150"/>
                  </a:lnTo>
                  <a:lnTo>
                    <a:pt x="70" y="154"/>
                  </a:lnTo>
                  <a:lnTo>
                    <a:pt x="67" y="158"/>
                  </a:lnTo>
                  <a:lnTo>
                    <a:pt x="63" y="160"/>
                  </a:lnTo>
                  <a:lnTo>
                    <a:pt x="61" y="164"/>
                  </a:lnTo>
                  <a:lnTo>
                    <a:pt x="56" y="168"/>
                  </a:lnTo>
                  <a:lnTo>
                    <a:pt x="52" y="172"/>
                  </a:lnTo>
                  <a:lnTo>
                    <a:pt x="47" y="174"/>
                  </a:lnTo>
                  <a:lnTo>
                    <a:pt x="43" y="178"/>
                  </a:lnTo>
                  <a:lnTo>
                    <a:pt x="38" y="180"/>
                  </a:lnTo>
                  <a:lnTo>
                    <a:pt x="36" y="184"/>
                  </a:lnTo>
                  <a:lnTo>
                    <a:pt x="31" y="186"/>
                  </a:lnTo>
                  <a:lnTo>
                    <a:pt x="29" y="190"/>
                  </a:lnTo>
                  <a:lnTo>
                    <a:pt x="25" y="192"/>
                  </a:lnTo>
                  <a:lnTo>
                    <a:pt x="22" y="196"/>
                  </a:lnTo>
                  <a:lnTo>
                    <a:pt x="20" y="200"/>
                  </a:lnTo>
                  <a:lnTo>
                    <a:pt x="16" y="204"/>
                  </a:lnTo>
                  <a:lnTo>
                    <a:pt x="13" y="208"/>
                  </a:lnTo>
                  <a:lnTo>
                    <a:pt x="13" y="212"/>
                  </a:lnTo>
                  <a:lnTo>
                    <a:pt x="13" y="216"/>
                  </a:lnTo>
                  <a:lnTo>
                    <a:pt x="13" y="220"/>
                  </a:lnTo>
                  <a:lnTo>
                    <a:pt x="13" y="224"/>
                  </a:lnTo>
                  <a:lnTo>
                    <a:pt x="13" y="228"/>
                  </a:lnTo>
                  <a:lnTo>
                    <a:pt x="13" y="232"/>
                  </a:lnTo>
                  <a:lnTo>
                    <a:pt x="13" y="236"/>
                  </a:lnTo>
                  <a:lnTo>
                    <a:pt x="13" y="240"/>
                  </a:lnTo>
                  <a:lnTo>
                    <a:pt x="13" y="244"/>
                  </a:lnTo>
                  <a:lnTo>
                    <a:pt x="13" y="248"/>
                  </a:lnTo>
                  <a:lnTo>
                    <a:pt x="13" y="252"/>
                  </a:lnTo>
                  <a:lnTo>
                    <a:pt x="13" y="256"/>
                  </a:lnTo>
                  <a:lnTo>
                    <a:pt x="13" y="260"/>
                  </a:lnTo>
                  <a:lnTo>
                    <a:pt x="11" y="264"/>
                  </a:lnTo>
                  <a:lnTo>
                    <a:pt x="9" y="268"/>
                  </a:lnTo>
                  <a:lnTo>
                    <a:pt x="7" y="272"/>
                  </a:lnTo>
                  <a:lnTo>
                    <a:pt x="4" y="276"/>
                  </a:lnTo>
                  <a:lnTo>
                    <a:pt x="2" y="280"/>
                  </a:lnTo>
                  <a:lnTo>
                    <a:pt x="0" y="284"/>
                  </a:lnTo>
                  <a:lnTo>
                    <a:pt x="0" y="288"/>
                  </a:lnTo>
                  <a:lnTo>
                    <a:pt x="0" y="292"/>
                  </a:lnTo>
                  <a:lnTo>
                    <a:pt x="4" y="292"/>
                  </a:lnTo>
                  <a:lnTo>
                    <a:pt x="9" y="290"/>
                  </a:lnTo>
                  <a:lnTo>
                    <a:pt x="13" y="288"/>
                  </a:lnTo>
                  <a:lnTo>
                    <a:pt x="18" y="286"/>
                  </a:lnTo>
                  <a:lnTo>
                    <a:pt x="22" y="286"/>
                  </a:lnTo>
                  <a:lnTo>
                    <a:pt x="27" y="286"/>
                  </a:lnTo>
                  <a:lnTo>
                    <a:pt x="31" y="284"/>
                  </a:lnTo>
                  <a:lnTo>
                    <a:pt x="36" y="284"/>
                  </a:lnTo>
                  <a:lnTo>
                    <a:pt x="43" y="286"/>
                  </a:lnTo>
                  <a:lnTo>
                    <a:pt x="47" y="288"/>
                  </a:lnTo>
                  <a:lnTo>
                    <a:pt x="52" y="290"/>
                  </a:lnTo>
                  <a:lnTo>
                    <a:pt x="56" y="290"/>
                  </a:lnTo>
                  <a:lnTo>
                    <a:pt x="61" y="288"/>
                  </a:lnTo>
                  <a:lnTo>
                    <a:pt x="65" y="284"/>
                  </a:lnTo>
                  <a:lnTo>
                    <a:pt x="67" y="280"/>
                  </a:lnTo>
                  <a:lnTo>
                    <a:pt x="72" y="276"/>
                  </a:lnTo>
                  <a:lnTo>
                    <a:pt x="76" y="274"/>
                  </a:lnTo>
                  <a:lnTo>
                    <a:pt x="81" y="272"/>
                  </a:lnTo>
                  <a:lnTo>
                    <a:pt x="85" y="272"/>
                  </a:lnTo>
                  <a:lnTo>
                    <a:pt x="90" y="272"/>
                  </a:lnTo>
                  <a:lnTo>
                    <a:pt x="94" y="272"/>
                  </a:lnTo>
                  <a:lnTo>
                    <a:pt x="94" y="276"/>
                  </a:lnTo>
                  <a:lnTo>
                    <a:pt x="99" y="278"/>
                  </a:lnTo>
                  <a:lnTo>
                    <a:pt x="103" y="280"/>
                  </a:lnTo>
                  <a:lnTo>
                    <a:pt x="108" y="284"/>
                  </a:lnTo>
                  <a:lnTo>
                    <a:pt x="112" y="284"/>
                  </a:lnTo>
                  <a:lnTo>
                    <a:pt x="117" y="284"/>
                  </a:lnTo>
                  <a:lnTo>
                    <a:pt x="119" y="280"/>
                  </a:lnTo>
                  <a:lnTo>
                    <a:pt x="124" y="276"/>
                  </a:lnTo>
                  <a:lnTo>
                    <a:pt x="128" y="274"/>
                  </a:lnTo>
                  <a:lnTo>
                    <a:pt x="133" y="274"/>
                  </a:lnTo>
                  <a:lnTo>
                    <a:pt x="135" y="270"/>
                  </a:lnTo>
                  <a:lnTo>
                    <a:pt x="137" y="266"/>
                  </a:lnTo>
                  <a:lnTo>
                    <a:pt x="137" y="262"/>
                  </a:lnTo>
                  <a:lnTo>
                    <a:pt x="137" y="258"/>
                  </a:lnTo>
                  <a:lnTo>
                    <a:pt x="135" y="254"/>
                  </a:lnTo>
                  <a:lnTo>
                    <a:pt x="135" y="250"/>
                  </a:lnTo>
                  <a:lnTo>
                    <a:pt x="133" y="246"/>
                  </a:lnTo>
                  <a:lnTo>
                    <a:pt x="128" y="246"/>
                  </a:lnTo>
                  <a:lnTo>
                    <a:pt x="124" y="244"/>
                  </a:lnTo>
                  <a:lnTo>
                    <a:pt x="119" y="244"/>
                  </a:lnTo>
                  <a:lnTo>
                    <a:pt x="119" y="240"/>
                  </a:lnTo>
                  <a:lnTo>
                    <a:pt x="124" y="240"/>
                  </a:lnTo>
                  <a:lnTo>
                    <a:pt x="126" y="236"/>
                  </a:lnTo>
                  <a:lnTo>
                    <a:pt x="130" y="236"/>
                  </a:lnTo>
                  <a:lnTo>
                    <a:pt x="133" y="232"/>
                  </a:lnTo>
                  <a:lnTo>
                    <a:pt x="133" y="228"/>
                  </a:lnTo>
                  <a:lnTo>
                    <a:pt x="133" y="224"/>
                  </a:lnTo>
                  <a:lnTo>
                    <a:pt x="133" y="220"/>
                  </a:lnTo>
                  <a:lnTo>
                    <a:pt x="133" y="216"/>
                  </a:lnTo>
                  <a:lnTo>
                    <a:pt x="133" y="212"/>
                  </a:lnTo>
                  <a:lnTo>
                    <a:pt x="137" y="212"/>
                  </a:lnTo>
                  <a:lnTo>
                    <a:pt x="142" y="214"/>
                  </a:lnTo>
                  <a:lnTo>
                    <a:pt x="146" y="216"/>
                  </a:lnTo>
                  <a:lnTo>
                    <a:pt x="151" y="218"/>
                  </a:lnTo>
                  <a:lnTo>
                    <a:pt x="155" y="216"/>
                  </a:lnTo>
                  <a:lnTo>
                    <a:pt x="160" y="214"/>
                  </a:lnTo>
                  <a:lnTo>
                    <a:pt x="164" y="212"/>
                  </a:lnTo>
                  <a:lnTo>
                    <a:pt x="166" y="208"/>
                  </a:lnTo>
                  <a:lnTo>
                    <a:pt x="169" y="204"/>
                  </a:lnTo>
                  <a:lnTo>
                    <a:pt x="173" y="206"/>
                  </a:lnTo>
                  <a:lnTo>
                    <a:pt x="178" y="210"/>
                  </a:lnTo>
                  <a:lnTo>
                    <a:pt x="182" y="212"/>
                  </a:lnTo>
                  <a:lnTo>
                    <a:pt x="187" y="212"/>
                  </a:lnTo>
                  <a:lnTo>
                    <a:pt x="191" y="212"/>
                  </a:lnTo>
                  <a:lnTo>
                    <a:pt x="196" y="212"/>
                  </a:lnTo>
                  <a:lnTo>
                    <a:pt x="200" y="212"/>
                  </a:lnTo>
                  <a:lnTo>
                    <a:pt x="205" y="212"/>
                  </a:lnTo>
                  <a:lnTo>
                    <a:pt x="209" y="212"/>
                  </a:lnTo>
                  <a:lnTo>
                    <a:pt x="214" y="212"/>
                  </a:lnTo>
                  <a:lnTo>
                    <a:pt x="218" y="214"/>
                  </a:lnTo>
                  <a:lnTo>
                    <a:pt x="223" y="216"/>
                  </a:lnTo>
                  <a:lnTo>
                    <a:pt x="227" y="216"/>
                  </a:lnTo>
                  <a:lnTo>
                    <a:pt x="229" y="212"/>
                  </a:lnTo>
                  <a:lnTo>
                    <a:pt x="234" y="212"/>
                  </a:lnTo>
                  <a:lnTo>
                    <a:pt x="236" y="208"/>
                  </a:lnTo>
                  <a:lnTo>
                    <a:pt x="234" y="202"/>
                  </a:lnTo>
                  <a:lnTo>
                    <a:pt x="234" y="198"/>
                  </a:lnTo>
                  <a:lnTo>
                    <a:pt x="236" y="194"/>
                  </a:lnTo>
                  <a:lnTo>
                    <a:pt x="236" y="190"/>
                  </a:lnTo>
                  <a:lnTo>
                    <a:pt x="236" y="186"/>
                  </a:lnTo>
                  <a:lnTo>
                    <a:pt x="236" y="180"/>
                  </a:lnTo>
                  <a:lnTo>
                    <a:pt x="236" y="176"/>
                  </a:lnTo>
                  <a:lnTo>
                    <a:pt x="234" y="172"/>
                  </a:lnTo>
                  <a:lnTo>
                    <a:pt x="234" y="168"/>
                  </a:lnTo>
                  <a:lnTo>
                    <a:pt x="234" y="164"/>
                  </a:lnTo>
                  <a:lnTo>
                    <a:pt x="234" y="160"/>
                  </a:lnTo>
                  <a:lnTo>
                    <a:pt x="234" y="156"/>
                  </a:lnTo>
                  <a:lnTo>
                    <a:pt x="238" y="154"/>
                  </a:lnTo>
                  <a:lnTo>
                    <a:pt x="238" y="150"/>
                  </a:lnTo>
                  <a:lnTo>
                    <a:pt x="245" y="142"/>
                  </a:lnTo>
                  <a:lnTo>
                    <a:pt x="245" y="146"/>
                  </a:lnTo>
                  <a:lnTo>
                    <a:pt x="243" y="150"/>
                  </a:lnTo>
                  <a:lnTo>
                    <a:pt x="247" y="150"/>
                  </a:lnTo>
                  <a:lnTo>
                    <a:pt x="252" y="150"/>
                  </a:lnTo>
                  <a:lnTo>
                    <a:pt x="256" y="148"/>
                  </a:lnTo>
                  <a:lnTo>
                    <a:pt x="261" y="148"/>
                  </a:lnTo>
                  <a:lnTo>
                    <a:pt x="259" y="144"/>
                  </a:lnTo>
                  <a:lnTo>
                    <a:pt x="261" y="140"/>
                  </a:lnTo>
                  <a:lnTo>
                    <a:pt x="263" y="136"/>
                  </a:lnTo>
                  <a:lnTo>
                    <a:pt x="263" y="132"/>
                  </a:lnTo>
                  <a:lnTo>
                    <a:pt x="263" y="128"/>
                  </a:lnTo>
                  <a:lnTo>
                    <a:pt x="263" y="124"/>
                  </a:lnTo>
                  <a:lnTo>
                    <a:pt x="263" y="120"/>
                  </a:lnTo>
                  <a:lnTo>
                    <a:pt x="263" y="116"/>
                  </a:lnTo>
                  <a:lnTo>
                    <a:pt x="263" y="112"/>
                  </a:lnTo>
                  <a:lnTo>
                    <a:pt x="263" y="108"/>
                  </a:lnTo>
                  <a:lnTo>
                    <a:pt x="263" y="104"/>
                  </a:lnTo>
                  <a:lnTo>
                    <a:pt x="263" y="100"/>
                  </a:lnTo>
                  <a:lnTo>
                    <a:pt x="263" y="96"/>
                  </a:lnTo>
                  <a:lnTo>
                    <a:pt x="263" y="92"/>
                  </a:lnTo>
                  <a:lnTo>
                    <a:pt x="261" y="88"/>
                  </a:lnTo>
                  <a:lnTo>
                    <a:pt x="261" y="84"/>
                  </a:lnTo>
                  <a:lnTo>
                    <a:pt x="261" y="80"/>
                  </a:lnTo>
                  <a:lnTo>
                    <a:pt x="259" y="76"/>
                  </a:lnTo>
                  <a:lnTo>
                    <a:pt x="259" y="72"/>
                  </a:lnTo>
                  <a:lnTo>
                    <a:pt x="259" y="68"/>
                  </a:lnTo>
                  <a:lnTo>
                    <a:pt x="256" y="64"/>
                  </a:lnTo>
                  <a:lnTo>
                    <a:pt x="256" y="58"/>
                  </a:lnTo>
                  <a:lnTo>
                    <a:pt x="256" y="54"/>
                  </a:lnTo>
                  <a:lnTo>
                    <a:pt x="256" y="50"/>
                  </a:lnTo>
                  <a:lnTo>
                    <a:pt x="256" y="46"/>
                  </a:lnTo>
                  <a:lnTo>
                    <a:pt x="254" y="40"/>
                  </a:lnTo>
                  <a:lnTo>
                    <a:pt x="254" y="36"/>
                  </a:lnTo>
                  <a:lnTo>
                    <a:pt x="252" y="32"/>
                  </a:lnTo>
                  <a:lnTo>
                    <a:pt x="252" y="28"/>
                  </a:lnTo>
                  <a:lnTo>
                    <a:pt x="252" y="24"/>
                  </a:lnTo>
                  <a:lnTo>
                    <a:pt x="247" y="20"/>
                  </a:lnTo>
                  <a:lnTo>
                    <a:pt x="245" y="16"/>
                  </a:lnTo>
                  <a:lnTo>
                    <a:pt x="243" y="12"/>
                  </a:lnTo>
                  <a:lnTo>
                    <a:pt x="238" y="10"/>
                  </a:lnTo>
                  <a:lnTo>
                    <a:pt x="234" y="8"/>
                  </a:lnTo>
                  <a:lnTo>
                    <a:pt x="232" y="4"/>
                  </a:lnTo>
                  <a:lnTo>
                    <a:pt x="227" y="2"/>
                  </a:lnTo>
                  <a:lnTo>
                    <a:pt x="223" y="0"/>
                  </a:lnTo>
                  <a:lnTo>
                    <a:pt x="218" y="2"/>
                  </a:lnTo>
                  <a:lnTo>
                    <a:pt x="216" y="6"/>
                  </a:lnTo>
                  <a:lnTo>
                    <a:pt x="211" y="6"/>
                  </a:lnTo>
                  <a:lnTo>
                    <a:pt x="207" y="10"/>
                  </a:lnTo>
                  <a:lnTo>
                    <a:pt x="202" y="12"/>
                  </a:lnTo>
                  <a:lnTo>
                    <a:pt x="198" y="12"/>
                  </a:lnTo>
                  <a:lnTo>
                    <a:pt x="193" y="14"/>
                  </a:lnTo>
                  <a:lnTo>
                    <a:pt x="189" y="14"/>
                  </a:lnTo>
                  <a:lnTo>
                    <a:pt x="184" y="16"/>
                  </a:lnTo>
                  <a:lnTo>
                    <a:pt x="180" y="16"/>
                  </a:lnTo>
                  <a:lnTo>
                    <a:pt x="175" y="16"/>
                  </a:lnTo>
                  <a:lnTo>
                    <a:pt x="171" y="16"/>
                  </a:lnTo>
                  <a:lnTo>
                    <a:pt x="166" y="16"/>
                  </a:lnTo>
                  <a:lnTo>
                    <a:pt x="162" y="18"/>
                  </a:lnTo>
                  <a:lnTo>
                    <a:pt x="157" y="20"/>
                  </a:lnTo>
                  <a:lnTo>
                    <a:pt x="153" y="24"/>
                  </a:lnTo>
                  <a:lnTo>
                    <a:pt x="148" y="26"/>
                  </a:lnTo>
                  <a:lnTo>
                    <a:pt x="146" y="30"/>
                  </a:lnTo>
                  <a:lnTo>
                    <a:pt x="144" y="34"/>
                  </a:lnTo>
                  <a:lnTo>
                    <a:pt x="139" y="36"/>
                  </a:lnTo>
                  <a:lnTo>
                    <a:pt x="135" y="38"/>
                  </a:lnTo>
                  <a:lnTo>
                    <a:pt x="130" y="38"/>
                  </a:lnTo>
                  <a:lnTo>
                    <a:pt x="126" y="38"/>
                  </a:lnTo>
                  <a:lnTo>
                    <a:pt x="121" y="38"/>
                  </a:lnTo>
                  <a:lnTo>
                    <a:pt x="117" y="38"/>
                  </a:lnTo>
                  <a:lnTo>
                    <a:pt x="119" y="38"/>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106">
              <a:extLst>
                <a:ext uri="{FF2B5EF4-FFF2-40B4-BE49-F238E27FC236}">
                  <a16:creationId xmlns:a16="http://schemas.microsoft.com/office/drawing/2014/main" id="{A573E209-9180-4A4C-B5CC-9D608685BDF6}"/>
                </a:ext>
              </a:extLst>
            </p:cNvPr>
            <p:cNvSpPr>
              <a:spLocks/>
            </p:cNvSpPr>
            <p:nvPr/>
          </p:nvSpPr>
          <p:spPr bwMode="auto">
            <a:xfrm>
              <a:off x="4031664" y="4107966"/>
              <a:ext cx="168882" cy="363593"/>
            </a:xfrm>
            <a:custGeom>
              <a:avLst/>
              <a:gdLst>
                <a:gd name="T0" fmla="*/ 2147483647 w 120"/>
                <a:gd name="T1" fmla="*/ 2147483647 h 249"/>
                <a:gd name="T2" fmla="*/ 2147483647 w 120"/>
                <a:gd name="T3" fmla="*/ 2147483647 h 249"/>
                <a:gd name="T4" fmla="*/ 2147483647 w 120"/>
                <a:gd name="T5" fmla="*/ 2147483647 h 249"/>
                <a:gd name="T6" fmla="*/ 2147483647 w 120"/>
                <a:gd name="T7" fmla="*/ 2147483647 h 249"/>
                <a:gd name="T8" fmla="*/ 0 w 120"/>
                <a:gd name="T9" fmla="*/ 2147483647 h 249"/>
                <a:gd name="T10" fmla="*/ 2147483647 w 120"/>
                <a:gd name="T11" fmla="*/ 2147483647 h 249"/>
                <a:gd name="T12" fmla="*/ 2147483647 w 120"/>
                <a:gd name="T13" fmla="*/ 2147483647 h 249"/>
                <a:gd name="T14" fmla="*/ 2147483647 w 120"/>
                <a:gd name="T15" fmla="*/ 2147483647 h 249"/>
                <a:gd name="T16" fmla="*/ 2147483647 w 120"/>
                <a:gd name="T17" fmla="*/ 2147483647 h 249"/>
                <a:gd name="T18" fmla="*/ 2147483647 w 120"/>
                <a:gd name="T19" fmla="*/ 2147483647 h 249"/>
                <a:gd name="T20" fmla="*/ 2147483647 w 120"/>
                <a:gd name="T21" fmla="*/ 2147483647 h 249"/>
                <a:gd name="T22" fmla="*/ 2147483647 w 120"/>
                <a:gd name="T23" fmla="*/ 2147483647 h 249"/>
                <a:gd name="T24" fmla="*/ 2147483647 w 120"/>
                <a:gd name="T25" fmla="*/ 2147483647 h 249"/>
                <a:gd name="T26" fmla="*/ 2147483647 w 120"/>
                <a:gd name="T27" fmla="*/ 2147483647 h 249"/>
                <a:gd name="T28" fmla="*/ 2147483647 w 120"/>
                <a:gd name="T29" fmla="*/ 2147483647 h 249"/>
                <a:gd name="T30" fmla="*/ 2147483647 w 120"/>
                <a:gd name="T31" fmla="*/ 2147483647 h 249"/>
                <a:gd name="T32" fmla="*/ 2147483647 w 120"/>
                <a:gd name="T33" fmla="*/ 2147483647 h 249"/>
                <a:gd name="T34" fmla="*/ 2147483647 w 120"/>
                <a:gd name="T35" fmla="*/ 2147483647 h 249"/>
                <a:gd name="T36" fmla="*/ 2147483647 w 120"/>
                <a:gd name="T37" fmla="*/ 2147483647 h 249"/>
                <a:gd name="T38" fmla="*/ 2147483647 w 120"/>
                <a:gd name="T39" fmla="*/ 2147483647 h 249"/>
                <a:gd name="T40" fmla="*/ 2147483647 w 120"/>
                <a:gd name="T41" fmla="*/ 2147483647 h 249"/>
                <a:gd name="T42" fmla="*/ 2147483647 w 120"/>
                <a:gd name="T43" fmla="*/ 2147483647 h 249"/>
                <a:gd name="T44" fmla="*/ 2147483647 w 120"/>
                <a:gd name="T45" fmla="*/ 2147483647 h 249"/>
                <a:gd name="T46" fmla="*/ 2147483647 w 120"/>
                <a:gd name="T47" fmla="*/ 2147483647 h 249"/>
                <a:gd name="T48" fmla="*/ 2147483647 w 120"/>
                <a:gd name="T49" fmla="*/ 2147483647 h 249"/>
                <a:gd name="T50" fmla="*/ 2147483647 w 120"/>
                <a:gd name="T51" fmla="*/ 2147483647 h 249"/>
                <a:gd name="T52" fmla="*/ 2147483647 w 120"/>
                <a:gd name="T53" fmla="*/ 2147483647 h 249"/>
                <a:gd name="T54" fmla="*/ 2147483647 w 120"/>
                <a:gd name="T55" fmla="*/ 2147483647 h 249"/>
                <a:gd name="T56" fmla="*/ 2147483647 w 120"/>
                <a:gd name="T57" fmla="*/ 2147483647 h 249"/>
                <a:gd name="T58" fmla="*/ 2147483647 w 120"/>
                <a:gd name="T59" fmla="*/ 2147483647 h 249"/>
                <a:gd name="T60" fmla="*/ 2147483647 w 120"/>
                <a:gd name="T61" fmla="*/ 2147483647 h 249"/>
                <a:gd name="T62" fmla="*/ 2147483647 w 120"/>
                <a:gd name="T63" fmla="*/ 2147483647 h 249"/>
                <a:gd name="T64" fmla="*/ 2147483647 w 120"/>
                <a:gd name="T65" fmla="*/ 2147483647 h 249"/>
                <a:gd name="T66" fmla="*/ 2147483647 w 120"/>
                <a:gd name="T67" fmla="*/ 2147483647 h 249"/>
                <a:gd name="T68" fmla="*/ 2147483647 w 120"/>
                <a:gd name="T69" fmla="*/ 2147483647 h 249"/>
                <a:gd name="T70" fmla="*/ 2147483647 w 120"/>
                <a:gd name="T71" fmla="*/ 2147483647 h 249"/>
                <a:gd name="T72" fmla="*/ 2147483647 w 120"/>
                <a:gd name="T73" fmla="*/ 2147483647 h 249"/>
                <a:gd name="T74" fmla="*/ 2147483647 w 120"/>
                <a:gd name="T75" fmla="*/ 2147483647 h 249"/>
                <a:gd name="T76" fmla="*/ 2147483647 w 120"/>
                <a:gd name="T77" fmla="*/ 2147483647 h 249"/>
                <a:gd name="T78" fmla="*/ 2147483647 w 120"/>
                <a:gd name="T79" fmla="*/ 2147483647 h 249"/>
                <a:gd name="T80" fmla="*/ 2147483647 w 120"/>
                <a:gd name="T81" fmla="*/ 2147483647 h 249"/>
                <a:gd name="T82" fmla="*/ 2147483647 w 120"/>
                <a:gd name="T83" fmla="*/ 2147483647 h 249"/>
                <a:gd name="T84" fmla="*/ 2147483647 w 120"/>
                <a:gd name="T85" fmla="*/ 2147483647 h 249"/>
                <a:gd name="T86" fmla="*/ 2147483647 w 120"/>
                <a:gd name="T87" fmla="*/ 2147483647 h 249"/>
                <a:gd name="T88" fmla="*/ 2147483647 w 120"/>
                <a:gd name="T89" fmla="*/ 2147483647 h 249"/>
                <a:gd name="T90" fmla="*/ 2147483647 w 120"/>
                <a:gd name="T91" fmla="*/ 2147483647 h 249"/>
                <a:gd name="T92" fmla="*/ 2147483647 w 120"/>
                <a:gd name="T93" fmla="*/ 2147483647 h 249"/>
                <a:gd name="T94" fmla="*/ 2147483647 w 120"/>
                <a:gd name="T95" fmla="*/ 2147483647 h 2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249"/>
                <a:gd name="T146" fmla="*/ 120 w 120"/>
                <a:gd name="T147" fmla="*/ 249 h 2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249">
                  <a:moveTo>
                    <a:pt x="22" y="0"/>
                  </a:moveTo>
                  <a:lnTo>
                    <a:pt x="7" y="18"/>
                  </a:lnTo>
                  <a:lnTo>
                    <a:pt x="11" y="18"/>
                  </a:lnTo>
                  <a:lnTo>
                    <a:pt x="16" y="20"/>
                  </a:lnTo>
                  <a:lnTo>
                    <a:pt x="11" y="20"/>
                  </a:lnTo>
                  <a:lnTo>
                    <a:pt x="9" y="16"/>
                  </a:lnTo>
                  <a:lnTo>
                    <a:pt x="7" y="20"/>
                  </a:lnTo>
                  <a:lnTo>
                    <a:pt x="7" y="24"/>
                  </a:lnTo>
                  <a:lnTo>
                    <a:pt x="4" y="28"/>
                  </a:lnTo>
                  <a:lnTo>
                    <a:pt x="4" y="32"/>
                  </a:lnTo>
                  <a:lnTo>
                    <a:pt x="4" y="36"/>
                  </a:lnTo>
                  <a:lnTo>
                    <a:pt x="2" y="40"/>
                  </a:lnTo>
                  <a:lnTo>
                    <a:pt x="2" y="44"/>
                  </a:lnTo>
                  <a:lnTo>
                    <a:pt x="0" y="48"/>
                  </a:lnTo>
                  <a:lnTo>
                    <a:pt x="0" y="52"/>
                  </a:lnTo>
                  <a:lnTo>
                    <a:pt x="0" y="56"/>
                  </a:lnTo>
                  <a:lnTo>
                    <a:pt x="4" y="58"/>
                  </a:lnTo>
                  <a:lnTo>
                    <a:pt x="4" y="54"/>
                  </a:lnTo>
                  <a:lnTo>
                    <a:pt x="9" y="52"/>
                  </a:lnTo>
                  <a:lnTo>
                    <a:pt x="11" y="56"/>
                  </a:lnTo>
                  <a:lnTo>
                    <a:pt x="13" y="60"/>
                  </a:lnTo>
                  <a:lnTo>
                    <a:pt x="16" y="64"/>
                  </a:lnTo>
                  <a:lnTo>
                    <a:pt x="18" y="70"/>
                  </a:lnTo>
                  <a:lnTo>
                    <a:pt x="18" y="74"/>
                  </a:lnTo>
                  <a:lnTo>
                    <a:pt x="18" y="78"/>
                  </a:lnTo>
                  <a:lnTo>
                    <a:pt x="18" y="82"/>
                  </a:lnTo>
                  <a:lnTo>
                    <a:pt x="18" y="86"/>
                  </a:lnTo>
                  <a:lnTo>
                    <a:pt x="18" y="90"/>
                  </a:lnTo>
                  <a:lnTo>
                    <a:pt x="18" y="94"/>
                  </a:lnTo>
                  <a:lnTo>
                    <a:pt x="18" y="98"/>
                  </a:lnTo>
                  <a:lnTo>
                    <a:pt x="18" y="104"/>
                  </a:lnTo>
                  <a:lnTo>
                    <a:pt x="18" y="110"/>
                  </a:lnTo>
                  <a:lnTo>
                    <a:pt x="18" y="114"/>
                  </a:lnTo>
                  <a:lnTo>
                    <a:pt x="18" y="118"/>
                  </a:lnTo>
                  <a:lnTo>
                    <a:pt x="18" y="124"/>
                  </a:lnTo>
                  <a:lnTo>
                    <a:pt x="18" y="128"/>
                  </a:lnTo>
                  <a:lnTo>
                    <a:pt x="20" y="132"/>
                  </a:lnTo>
                  <a:lnTo>
                    <a:pt x="20" y="136"/>
                  </a:lnTo>
                  <a:lnTo>
                    <a:pt x="22" y="140"/>
                  </a:lnTo>
                  <a:lnTo>
                    <a:pt x="25" y="144"/>
                  </a:lnTo>
                  <a:lnTo>
                    <a:pt x="27" y="148"/>
                  </a:lnTo>
                  <a:lnTo>
                    <a:pt x="29" y="152"/>
                  </a:lnTo>
                  <a:lnTo>
                    <a:pt x="31" y="156"/>
                  </a:lnTo>
                  <a:lnTo>
                    <a:pt x="34" y="160"/>
                  </a:lnTo>
                  <a:lnTo>
                    <a:pt x="36" y="164"/>
                  </a:lnTo>
                  <a:lnTo>
                    <a:pt x="40" y="166"/>
                  </a:lnTo>
                  <a:lnTo>
                    <a:pt x="43" y="162"/>
                  </a:lnTo>
                  <a:lnTo>
                    <a:pt x="47" y="158"/>
                  </a:lnTo>
                  <a:lnTo>
                    <a:pt x="43" y="160"/>
                  </a:lnTo>
                  <a:lnTo>
                    <a:pt x="43" y="164"/>
                  </a:lnTo>
                  <a:lnTo>
                    <a:pt x="40" y="168"/>
                  </a:lnTo>
                  <a:lnTo>
                    <a:pt x="45" y="172"/>
                  </a:lnTo>
                  <a:lnTo>
                    <a:pt x="47" y="176"/>
                  </a:lnTo>
                  <a:lnTo>
                    <a:pt x="52" y="178"/>
                  </a:lnTo>
                  <a:lnTo>
                    <a:pt x="54" y="182"/>
                  </a:lnTo>
                  <a:lnTo>
                    <a:pt x="56" y="186"/>
                  </a:lnTo>
                  <a:lnTo>
                    <a:pt x="61" y="188"/>
                  </a:lnTo>
                  <a:lnTo>
                    <a:pt x="65" y="192"/>
                  </a:lnTo>
                  <a:lnTo>
                    <a:pt x="67" y="196"/>
                  </a:lnTo>
                  <a:lnTo>
                    <a:pt x="70" y="200"/>
                  </a:lnTo>
                  <a:lnTo>
                    <a:pt x="72" y="204"/>
                  </a:lnTo>
                  <a:lnTo>
                    <a:pt x="74" y="208"/>
                  </a:lnTo>
                  <a:lnTo>
                    <a:pt x="76" y="212"/>
                  </a:lnTo>
                  <a:lnTo>
                    <a:pt x="79" y="216"/>
                  </a:lnTo>
                  <a:lnTo>
                    <a:pt x="79" y="220"/>
                  </a:lnTo>
                  <a:lnTo>
                    <a:pt x="81" y="224"/>
                  </a:lnTo>
                  <a:lnTo>
                    <a:pt x="83" y="228"/>
                  </a:lnTo>
                  <a:lnTo>
                    <a:pt x="85" y="232"/>
                  </a:lnTo>
                  <a:lnTo>
                    <a:pt x="85" y="236"/>
                  </a:lnTo>
                  <a:lnTo>
                    <a:pt x="85" y="240"/>
                  </a:lnTo>
                  <a:lnTo>
                    <a:pt x="90" y="240"/>
                  </a:lnTo>
                  <a:lnTo>
                    <a:pt x="94" y="238"/>
                  </a:lnTo>
                  <a:lnTo>
                    <a:pt x="97" y="242"/>
                  </a:lnTo>
                  <a:lnTo>
                    <a:pt x="101" y="244"/>
                  </a:lnTo>
                  <a:lnTo>
                    <a:pt x="106" y="248"/>
                  </a:lnTo>
                  <a:lnTo>
                    <a:pt x="110" y="246"/>
                  </a:lnTo>
                  <a:lnTo>
                    <a:pt x="115" y="246"/>
                  </a:lnTo>
                  <a:lnTo>
                    <a:pt x="119" y="244"/>
                  </a:lnTo>
                  <a:lnTo>
                    <a:pt x="119" y="240"/>
                  </a:lnTo>
                  <a:lnTo>
                    <a:pt x="119" y="236"/>
                  </a:lnTo>
                  <a:lnTo>
                    <a:pt x="117" y="232"/>
                  </a:lnTo>
                  <a:lnTo>
                    <a:pt x="117" y="228"/>
                  </a:lnTo>
                  <a:lnTo>
                    <a:pt x="112" y="224"/>
                  </a:lnTo>
                  <a:lnTo>
                    <a:pt x="108" y="220"/>
                  </a:lnTo>
                  <a:lnTo>
                    <a:pt x="106" y="216"/>
                  </a:lnTo>
                  <a:lnTo>
                    <a:pt x="103" y="212"/>
                  </a:lnTo>
                  <a:lnTo>
                    <a:pt x="101" y="208"/>
                  </a:lnTo>
                  <a:lnTo>
                    <a:pt x="99" y="204"/>
                  </a:lnTo>
                  <a:lnTo>
                    <a:pt x="99" y="200"/>
                  </a:lnTo>
                  <a:lnTo>
                    <a:pt x="94" y="198"/>
                  </a:lnTo>
                  <a:lnTo>
                    <a:pt x="92" y="194"/>
                  </a:lnTo>
                  <a:lnTo>
                    <a:pt x="88" y="190"/>
                  </a:lnTo>
                  <a:lnTo>
                    <a:pt x="88" y="186"/>
                  </a:lnTo>
                  <a:lnTo>
                    <a:pt x="88" y="182"/>
                  </a:lnTo>
                  <a:lnTo>
                    <a:pt x="88" y="178"/>
                  </a:lnTo>
                  <a:lnTo>
                    <a:pt x="88" y="174"/>
                  </a:lnTo>
                  <a:lnTo>
                    <a:pt x="88" y="170"/>
                  </a:lnTo>
                  <a:lnTo>
                    <a:pt x="83" y="168"/>
                  </a:lnTo>
                  <a:lnTo>
                    <a:pt x="79" y="164"/>
                  </a:lnTo>
                  <a:lnTo>
                    <a:pt x="76" y="160"/>
                  </a:lnTo>
                  <a:lnTo>
                    <a:pt x="76" y="156"/>
                  </a:lnTo>
                  <a:lnTo>
                    <a:pt x="76" y="152"/>
                  </a:lnTo>
                  <a:lnTo>
                    <a:pt x="76" y="148"/>
                  </a:lnTo>
                  <a:lnTo>
                    <a:pt x="74" y="144"/>
                  </a:lnTo>
                  <a:lnTo>
                    <a:pt x="70" y="144"/>
                  </a:lnTo>
                  <a:lnTo>
                    <a:pt x="65" y="142"/>
                  </a:lnTo>
                  <a:lnTo>
                    <a:pt x="61" y="142"/>
                  </a:lnTo>
                  <a:lnTo>
                    <a:pt x="56" y="140"/>
                  </a:lnTo>
                  <a:lnTo>
                    <a:pt x="52" y="138"/>
                  </a:lnTo>
                  <a:lnTo>
                    <a:pt x="52" y="134"/>
                  </a:lnTo>
                  <a:lnTo>
                    <a:pt x="52" y="130"/>
                  </a:lnTo>
                  <a:lnTo>
                    <a:pt x="52" y="126"/>
                  </a:lnTo>
                  <a:lnTo>
                    <a:pt x="52" y="122"/>
                  </a:lnTo>
                  <a:lnTo>
                    <a:pt x="52" y="118"/>
                  </a:lnTo>
                  <a:lnTo>
                    <a:pt x="49" y="114"/>
                  </a:lnTo>
                  <a:lnTo>
                    <a:pt x="49" y="110"/>
                  </a:lnTo>
                  <a:lnTo>
                    <a:pt x="49" y="106"/>
                  </a:lnTo>
                  <a:lnTo>
                    <a:pt x="49" y="102"/>
                  </a:lnTo>
                  <a:lnTo>
                    <a:pt x="49" y="98"/>
                  </a:lnTo>
                  <a:lnTo>
                    <a:pt x="45" y="96"/>
                  </a:lnTo>
                  <a:lnTo>
                    <a:pt x="43" y="92"/>
                  </a:lnTo>
                  <a:lnTo>
                    <a:pt x="40" y="88"/>
                  </a:lnTo>
                  <a:lnTo>
                    <a:pt x="43" y="84"/>
                  </a:lnTo>
                  <a:lnTo>
                    <a:pt x="43" y="80"/>
                  </a:lnTo>
                  <a:lnTo>
                    <a:pt x="45" y="76"/>
                  </a:lnTo>
                  <a:lnTo>
                    <a:pt x="45" y="72"/>
                  </a:lnTo>
                  <a:lnTo>
                    <a:pt x="43" y="68"/>
                  </a:lnTo>
                  <a:lnTo>
                    <a:pt x="38" y="66"/>
                  </a:lnTo>
                  <a:lnTo>
                    <a:pt x="34" y="64"/>
                  </a:lnTo>
                  <a:lnTo>
                    <a:pt x="34" y="60"/>
                  </a:lnTo>
                  <a:lnTo>
                    <a:pt x="34" y="56"/>
                  </a:lnTo>
                  <a:lnTo>
                    <a:pt x="31" y="52"/>
                  </a:lnTo>
                  <a:lnTo>
                    <a:pt x="31" y="48"/>
                  </a:lnTo>
                  <a:lnTo>
                    <a:pt x="29" y="44"/>
                  </a:lnTo>
                  <a:lnTo>
                    <a:pt x="29" y="40"/>
                  </a:lnTo>
                  <a:lnTo>
                    <a:pt x="29" y="36"/>
                  </a:lnTo>
                  <a:lnTo>
                    <a:pt x="29" y="32"/>
                  </a:lnTo>
                  <a:lnTo>
                    <a:pt x="31" y="28"/>
                  </a:lnTo>
                  <a:lnTo>
                    <a:pt x="29" y="24"/>
                  </a:lnTo>
                  <a:lnTo>
                    <a:pt x="29" y="20"/>
                  </a:lnTo>
                  <a:lnTo>
                    <a:pt x="25" y="16"/>
                  </a:lnTo>
                  <a:lnTo>
                    <a:pt x="22" y="12"/>
                  </a:lnTo>
                  <a:lnTo>
                    <a:pt x="20" y="8"/>
                  </a:lnTo>
                  <a:lnTo>
                    <a:pt x="16" y="8"/>
                  </a:lnTo>
                  <a:lnTo>
                    <a:pt x="22" y="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107">
              <a:extLst>
                <a:ext uri="{FF2B5EF4-FFF2-40B4-BE49-F238E27FC236}">
                  <a16:creationId xmlns:a16="http://schemas.microsoft.com/office/drawing/2014/main" id="{3339AAA8-0B32-4C57-A5E0-F37EB53D598D}"/>
                </a:ext>
              </a:extLst>
            </p:cNvPr>
            <p:cNvSpPr>
              <a:spLocks/>
            </p:cNvSpPr>
            <p:nvPr/>
          </p:nvSpPr>
          <p:spPr bwMode="auto">
            <a:xfrm>
              <a:off x="4429408" y="4513903"/>
              <a:ext cx="89964" cy="299343"/>
            </a:xfrm>
            <a:custGeom>
              <a:avLst/>
              <a:gdLst>
                <a:gd name="T0" fmla="*/ 0 w 64"/>
                <a:gd name="T1" fmla="*/ 0 h 205"/>
                <a:gd name="T2" fmla="*/ 2147483647 w 64"/>
                <a:gd name="T3" fmla="*/ 2147483647 h 205"/>
                <a:gd name="T4" fmla="*/ 2147483647 w 64"/>
                <a:gd name="T5" fmla="*/ 2147483647 h 205"/>
                <a:gd name="T6" fmla="*/ 2147483647 w 64"/>
                <a:gd name="T7" fmla="*/ 2147483647 h 205"/>
                <a:gd name="T8" fmla="*/ 2147483647 w 64"/>
                <a:gd name="T9" fmla="*/ 2147483647 h 205"/>
                <a:gd name="T10" fmla="*/ 2147483647 w 64"/>
                <a:gd name="T11" fmla="*/ 2147483647 h 205"/>
                <a:gd name="T12" fmla="*/ 2147483647 w 64"/>
                <a:gd name="T13" fmla="*/ 2147483647 h 205"/>
                <a:gd name="T14" fmla="*/ 2147483647 w 64"/>
                <a:gd name="T15" fmla="*/ 2147483647 h 205"/>
                <a:gd name="T16" fmla="*/ 2147483647 w 64"/>
                <a:gd name="T17" fmla="*/ 2147483647 h 205"/>
                <a:gd name="T18" fmla="*/ 2147483647 w 64"/>
                <a:gd name="T19" fmla="*/ 2147483647 h 205"/>
                <a:gd name="T20" fmla="*/ 2147483647 w 64"/>
                <a:gd name="T21" fmla="*/ 2147483647 h 205"/>
                <a:gd name="T22" fmla="*/ 2147483647 w 64"/>
                <a:gd name="T23" fmla="*/ 2147483647 h 205"/>
                <a:gd name="T24" fmla="*/ 2147483647 w 64"/>
                <a:gd name="T25" fmla="*/ 2147483647 h 205"/>
                <a:gd name="T26" fmla="*/ 2147483647 w 64"/>
                <a:gd name="T27" fmla="*/ 2147483647 h 205"/>
                <a:gd name="T28" fmla="*/ 2147483647 w 64"/>
                <a:gd name="T29" fmla="*/ 2147483647 h 205"/>
                <a:gd name="T30" fmla="*/ 2147483647 w 64"/>
                <a:gd name="T31" fmla="*/ 2147483647 h 205"/>
                <a:gd name="T32" fmla="*/ 2147483647 w 64"/>
                <a:gd name="T33" fmla="*/ 2147483647 h 205"/>
                <a:gd name="T34" fmla="*/ 2147483647 w 64"/>
                <a:gd name="T35" fmla="*/ 2147483647 h 205"/>
                <a:gd name="T36" fmla="*/ 2147483647 w 64"/>
                <a:gd name="T37" fmla="*/ 2147483647 h 205"/>
                <a:gd name="T38" fmla="*/ 2147483647 w 64"/>
                <a:gd name="T39" fmla="*/ 2147483647 h 205"/>
                <a:gd name="T40" fmla="*/ 2147483647 w 64"/>
                <a:gd name="T41" fmla="*/ 2147483647 h 205"/>
                <a:gd name="T42" fmla="*/ 2147483647 w 64"/>
                <a:gd name="T43" fmla="*/ 2147483647 h 205"/>
                <a:gd name="T44" fmla="*/ 2147483647 w 64"/>
                <a:gd name="T45" fmla="*/ 2147483647 h 205"/>
                <a:gd name="T46" fmla="*/ 2147483647 w 64"/>
                <a:gd name="T47" fmla="*/ 2147483647 h 205"/>
                <a:gd name="T48" fmla="*/ 2147483647 w 64"/>
                <a:gd name="T49" fmla="*/ 2147483647 h 205"/>
                <a:gd name="T50" fmla="*/ 2147483647 w 64"/>
                <a:gd name="T51" fmla="*/ 2147483647 h 205"/>
                <a:gd name="T52" fmla="*/ 2147483647 w 64"/>
                <a:gd name="T53" fmla="*/ 2147483647 h 205"/>
                <a:gd name="T54" fmla="*/ 2147483647 w 64"/>
                <a:gd name="T55" fmla="*/ 2147483647 h 205"/>
                <a:gd name="T56" fmla="*/ 2147483647 w 64"/>
                <a:gd name="T57" fmla="*/ 2147483647 h 205"/>
                <a:gd name="T58" fmla="*/ 2147483647 w 64"/>
                <a:gd name="T59" fmla="*/ 2147483647 h 205"/>
                <a:gd name="T60" fmla="*/ 2147483647 w 64"/>
                <a:gd name="T61" fmla="*/ 2147483647 h 205"/>
                <a:gd name="T62" fmla="*/ 2147483647 w 64"/>
                <a:gd name="T63" fmla="*/ 2147483647 h 205"/>
                <a:gd name="T64" fmla="*/ 2147483647 w 64"/>
                <a:gd name="T65" fmla="*/ 2147483647 h 205"/>
                <a:gd name="T66" fmla="*/ 2147483647 w 64"/>
                <a:gd name="T67" fmla="*/ 2147483647 h 205"/>
                <a:gd name="T68" fmla="*/ 2147483647 w 64"/>
                <a:gd name="T69" fmla="*/ 2147483647 h 205"/>
                <a:gd name="T70" fmla="*/ 2147483647 w 64"/>
                <a:gd name="T71" fmla="*/ 2147483647 h 205"/>
                <a:gd name="T72" fmla="*/ 2147483647 w 64"/>
                <a:gd name="T73" fmla="*/ 2147483647 h 205"/>
                <a:gd name="T74" fmla="*/ 2147483647 w 64"/>
                <a:gd name="T75" fmla="*/ 2147483647 h 205"/>
                <a:gd name="T76" fmla="*/ 2147483647 w 64"/>
                <a:gd name="T77" fmla="*/ 2147483647 h 205"/>
                <a:gd name="T78" fmla="*/ 2147483647 w 64"/>
                <a:gd name="T79" fmla="*/ 2147483647 h 205"/>
                <a:gd name="T80" fmla="*/ 2147483647 w 64"/>
                <a:gd name="T81" fmla="*/ 2147483647 h 205"/>
                <a:gd name="T82" fmla="*/ 2147483647 w 64"/>
                <a:gd name="T83" fmla="*/ 2147483647 h 205"/>
                <a:gd name="T84" fmla="*/ 2147483647 w 64"/>
                <a:gd name="T85" fmla="*/ 2147483647 h 205"/>
                <a:gd name="T86" fmla="*/ 2147483647 w 64"/>
                <a:gd name="T87" fmla="*/ 2147483647 h 205"/>
                <a:gd name="T88" fmla="*/ 2147483647 w 64"/>
                <a:gd name="T89" fmla="*/ 2147483647 h 205"/>
                <a:gd name="T90" fmla="*/ 2147483647 w 64"/>
                <a:gd name="T91" fmla="*/ 2147483647 h 205"/>
                <a:gd name="T92" fmla="*/ 2147483647 w 64"/>
                <a:gd name="T93" fmla="*/ 2147483647 h 205"/>
                <a:gd name="T94" fmla="*/ 2147483647 w 64"/>
                <a:gd name="T95" fmla="*/ 2147483647 h 205"/>
                <a:gd name="T96" fmla="*/ 2147483647 w 64"/>
                <a:gd name="T97" fmla="*/ 2147483647 h 205"/>
                <a:gd name="T98" fmla="*/ 2147483647 w 64"/>
                <a:gd name="T99" fmla="*/ 2147483647 h 205"/>
                <a:gd name="T100" fmla="*/ 2147483647 w 64"/>
                <a:gd name="T101" fmla="*/ 2147483647 h 205"/>
                <a:gd name="T102" fmla="*/ 2147483647 w 64"/>
                <a:gd name="T103" fmla="*/ 2147483647 h 205"/>
                <a:gd name="T104" fmla="*/ 2147483647 w 64"/>
                <a:gd name="T105" fmla="*/ 2147483647 h 205"/>
                <a:gd name="T106" fmla="*/ 2147483647 w 64"/>
                <a:gd name="T107" fmla="*/ 2147483647 h 205"/>
                <a:gd name="T108" fmla="*/ 2147483647 w 64"/>
                <a:gd name="T109" fmla="*/ 2147483647 h 205"/>
                <a:gd name="T110" fmla="*/ 2147483647 w 64"/>
                <a:gd name="T111" fmla="*/ 2147483647 h 205"/>
                <a:gd name="T112" fmla="*/ 2147483647 w 64"/>
                <a:gd name="T113" fmla="*/ 2147483647 h 205"/>
                <a:gd name="T114" fmla="*/ 2147483647 w 64"/>
                <a:gd name="T115" fmla="*/ 2147483647 h 205"/>
                <a:gd name="T116" fmla="*/ 2147483647 w 64"/>
                <a:gd name="T117" fmla="*/ 2147483647 h 2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
                <a:gd name="T178" fmla="*/ 0 h 205"/>
                <a:gd name="T179" fmla="*/ 64 w 64"/>
                <a:gd name="T180" fmla="*/ 205 h 2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 h="205">
                  <a:moveTo>
                    <a:pt x="9" y="10"/>
                  </a:moveTo>
                  <a:lnTo>
                    <a:pt x="0" y="0"/>
                  </a:lnTo>
                  <a:lnTo>
                    <a:pt x="5" y="2"/>
                  </a:lnTo>
                  <a:lnTo>
                    <a:pt x="9" y="2"/>
                  </a:lnTo>
                  <a:lnTo>
                    <a:pt x="14" y="4"/>
                  </a:lnTo>
                  <a:lnTo>
                    <a:pt x="16" y="8"/>
                  </a:lnTo>
                  <a:lnTo>
                    <a:pt x="20" y="10"/>
                  </a:lnTo>
                  <a:lnTo>
                    <a:pt x="23" y="14"/>
                  </a:lnTo>
                  <a:lnTo>
                    <a:pt x="27" y="16"/>
                  </a:lnTo>
                  <a:lnTo>
                    <a:pt x="32" y="18"/>
                  </a:lnTo>
                  <a:lnTo>
                    <a:pt x="34" y="22"/>
                  </a:lnTo>
                  <a:lnTo>
                    <a:pt x="38" y="26"/>
                  </a:lnTo>
                  <a:lnTo>
                    <a:pt x="41" y="30"/>
                  </a:lnTo>
                  <a:lnTo>
                    <a:pt x="45" y="34"/>
                  </a:lnTo>
                  <a:lnTo>
                    <a:pt x="45" y="38"/>
                  </a:lnTo>
                  <a:lnTo>
                    <a:pt x="50" y="42"/>
                  </a:lnTo>
                  <a:lnTo>
                    <a:pt x="50" y="46"/>
                  </a:lnTo>
                  <a:lnTo>
                    <a:pt x="52" y="50"/>
                  </a:lnTo>
                  <a:lnTo>
                    <a:pt x="52" y="54"/>
                  </a:lnTo>
                  <a:lnTo>
                    <a:pt x="52" y="58"/>
                  </a:lnTo>
                  <a:lnTo>
                    <a:pt x="52" y="64"/>
                  </a:lnTo>
                  <a:lnTo>
                    <a:pt x="50" y="68"/>
                  </a:lnTo>
                  <a:lnTo>
                    <a:pt x="47" y="72"/>
                  </a:lnTo>
                  <a:lnTo>
                    <a:pt x="50" y="76"/>
                  </a:lnTo>
                  <a:lnTo>
                    <a:pt x="50" y="80"/>
                  </a:lnTo>
                  <a:lnTo>
                    <a:pt x="50" y="84"/>
                  </a:lnTo>
                  <a:lnTo>
                    <a:pt x="50" y="88"/>
                  </a:lnTo>
                  <a:lnTo>
                    <a:pt x="50" y="92"/>
                  </a:lnTo>
                  <a:lnTo>
                    <a:pt x="50" y="100"/>
                  </a:lnTo>
                  <a:lnTo>
                    <a:pt x="50" y="104"/>
                  </a:lnTo>
                  <a:lnTo>
                    <a:pt x="50" y="108"/>
                  </a:lnTo>
                  <a:lnTo>
                    <a:pt x="52" y="112"/>
                  </a:lnTo>
                  <a:lnTo>
                    <a:pt x="54" y="116"/>
                  </a:lnTo>
                  <a:lnTo>
                    <a:pt x="59" y="118"/>
                  </a:lnTo>
                  <a:lnTo>
                    <a:pt x="61" y="122"/>
                  </a:lnTo>
                  <a:lnTo>
                    <a:pt x="63" y="126"/>
                  </a:lnTo>
                  <a:lnTo>
                    <a:pt x="63" y="130"/>
                  </a:lnTo>
                  <a:lnTo>
                    <a:pt x="63" y="134"/>
                  </a:lnTo>
                  <a:lnTo>
                    <a:pt x="61" y="138"/>
                  </a:lnTo>
                  <a:lnTo>
                    <a:pt x="59" y="142"/>
                  </a:lnTo>
                  <a:lnTo>
                    <a:pt x="63" y="136"/>
                  </a:lnTo>
                  <a:lnTo>
                    <a:pt x="59" y="136"/>
                  </a:lnTo>
                  <a:lnTo>
                    <a:pt x="56" y="140"/>
                  </a:lnTo>
                  <a:lnTo>
                    <a:pt x="52" y="142"/>
                  </a:lnTo>
                  <a:lnTo>
                    <a:pt x="56" y="142"/>
                  </a:lnTo>
                  <a:lnTo>
                    <a:pt x="56" y="146"/>
                  </a:lnTo>
                  <a:lnTo>
                    <a:pt x="54" y="150"/>
                  </a:lnTo>
                  <a:lnTo>
                    <a:pt x="54" y="154"/>
                  </a:lnTo>
                  <a:lnTo>
                    <a:pt x="54" y="158"/>
                  </a:lnTo>
                  <a:lnTo>
                    <a:pt x="54" y="162"/>
                  </a:lnTo>
                  <a:lnTo>
                    <a:pt x="54" y="168"/>
                  </a:lnTo>
                  <a:lnTo>
                    <a:pt x="52" y="172"/>
                  </a:lnTo>
                  <a:lnTo>
                    <a:pt x="52" y="176"/>
                  </a:lnTo>
                  <a:lnTo>
                    <a:pt x="52" y="180"/>
                  </a:lnTo>
                  <a:lnTo>
                    <a:pt x="52" y="184"/>
                  </a:lnTo>
                  <a:lnTo>
                    <a:pt x="50" y="188"/>
                  </a:lnTo>
                  <a:lnTo>
                    <a:pt x="52" y="192"/>
                  </a:lnTo>
                  <a:lnTo>
                    <a:pt x="54" y="196"/>
                  </a:lnTo>
                  <a:lnTo>
                    <a:pt x="59" y="200"/>
                  </a:lnTo>
                  <a:lnTo>
                    <a:pt x="54" y="202"/>
                  </a:lnTo>
                  <a:lnTo>
                    <a:pt x="50" y="202"/>
                  </a:lnTo>
                  <a:lnTo>
                    <a:pt x="47" y="198"/>
                  </a:lnTo>
                  <a:lnTo>
                    <a:pt x="43" y="198"/>
                  </a:lnTo>
                  <a:lnTo>
                    <a:pt x="41" y="202"/>
                  </a:lnTo>
                  <a:lnTo>
                    <a:pt x="36" y="204"/>
                  </a:lnTo>
                  <a:lnTo>
                    <a:pt x="32" y="204"/>
                  </a:lnTo>
                  <a:lnTo>
                    <a:pt x="32" y="200"/>
                  </a:lnTo>
                  <a:lnTo>
                    <a:pt x="29" y="196"/>
                  </a:lnTo>
                  <a:lnTo>
                    <a:pt x="27" y="192"/>
                  </a:lnTo>
                  <a:lnTo>
                    <a:pt x="27" y="188"/>
                  </a:lnTo>
                  <a:lnTo>
                    <a:pt x="27" y="184"/>
                  </a:lnTo>
                  <a:lnTo>
                    <a:pt x="29" y="180"/>
                  </a:lnTo>
                  <a:lnTo>
                    <a:pt x="32" y="176"/>
                  </a:lnTo>
                  <a:lnTo>
                    <a:pt x="32" y="172"/>
                  </a:lnTo>
                  <a:lnTo>
                    <a:pt x="32" y="168"/>
                  </a:lnTo>
                  <a:lnTo>
                    <a:pt x="32" y="164"/>
                  </a:lnTo>
                  <a:lnTo>
                    <a:pt x="32" y="160"/>
                  </a:lnTo>
                  <a:lnTo>
                    <a:pt x="32" y="156"/>
                  </a:lnTo>
                  <a:lnTo>
                    <a:pt x="32" y="152"/>
                  </a:lnTo>
                  <a:lnTo>
                    <a:pt x="29" y="148"/>
                  </a:lnTo>
                  <a:lnTo>
                    <a:pt x="29" y="144"/>
                  </a:lnTo>
                  <a:lnTo>
                    <a:pt x="27" y="140"/>
                  </a:lnTo>
                  <a:lnTo>
                    <a:pt x="27" y="136"/>
                  </a:lnTo>
                  <a:lnTo>
                    <a:pt x="25" y="132"/>
                  </a:lnTo>
                  <a:lnTo>
                    <a:pt x="23" y="128"/>
                  </a:lnTo>
                  <a:lnTo>
                    <a:pt x="18" y="126"/>
                  </a:lnTo>
                  <a:lnTo>
                    <a:pt x="18" y="122"/>
                  </a:lnTo>
                  <a:lnTo>
                    <a:pt x="20" y="118"/>
                  </a:lnTo>
                  <a:lnTo>
                    <a:pt x="20" y="114"/>
                  </a:lnTo>
                  <a:lnTo>
                    <a:pt x="18" y="110"/>
                  </a:lnTo>
                  <a:lnTo>
                    <a:pt x="18" y="106"/>
                  </a:lnTo>
                  <a:lnTo>
                    <a:pt x="18" y="102"/>
                  </a:lnTo>
                  <a:lnTo>
                    <a:pt x="23" y="100"/>
                  </a:lnTo>
                  <a:lnTo>
                    <a:pt x="25" y="96"/>
                  </a:lnTo>
                  <a:lnTo>
                    <a:pt x="29" y="92"/>
                  </a:lnTo>
                  <a:lnTo>
                    <a:pt x="32" y="86"/>
                  </a:lnTo>
                  <a:lnTo>
                    <a:pt x="34" y="82"/>
                  </a:lnTo>
                  <a:lnTo>
                    <a:pt x="34" y="78"/>
                  </a:lnTo>
                  <a:lnTo>
                    <a:pt x="29" y="74"/>
                  </a:lnTo>
                  <a:lnTo>
                    <a:pt x="29" y="70"/>
                  </a:lnTo>
                  <a:lnTo>
                    <a:pt x="27" y="66"/>
                  </a:lnTo>
                  <a:lnTo>
                    <a:pt x="27" y="62"/>
                  </a:lnTo>
                  <a:lnTo>
                    <a:pt x="27" y="58"/>
                  </a:lnTo>
                  <a:lnTo>
                    <a:pt x="27" y="54"/>
                  </a:lnTo>
                  <a:lnTo>
                    <a:pt x="27" y="48"/>
                  </a:lnTo>
                  <a:lnTo>
                    <a:pt x="27" y="44"/>
                  </a:lnTo>
                  <a:lnTo>
                    <a:pt x="27" y="38"/>
                  </a:lnTo>
                  <a:lnTo>
                    <a:pt x="23" y="36"/>
                  </a:lnTo>
                  <a:lnTo>
                    <a:pt x="18" y="34"/>
                  </a:lnTo>
                  <a:lnTo>
                    <a:pt x="14" y="32"/>
                  </a:lnTo>
                  <a:lnTo>
                    <a:pt x="14" y="28"/>
                  </a:lnTo>
                  <a:lnTo>
                    <a:pt x="11" y="24"/>
                  </a:lnTo>
                  <a:lnTo>
                    <a:pt x="7" y="22"/>
                  </a:lnTo>
                  <a:lnTo>
                    <a:pt x="5" y="18"/>
                  </a:lnTo>
                  <a:lnTo>
                    <a:pt x="5" y="14"/>
                  </a:lnTo>
                  <a:lnTo>
                    <a:pt x="2" y="10"/>
                  </a:lnTo>
                  <a:lnTo>
                    <a:pt x="2" y="6"/>
                  </a:lnTo>
                  <a:lnTo>
                    <a:pt x="2" y="2"/>
                  </a:lnTo>
                  <a:lnTo>
                    <a:pt x="9" y="10"/>
                  </a:lnTo>
                </a:path>
              </a:pathLst>
            </a:custGeom>
            <a:solidFill>
              <a:srgbClr val="00B0F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108">
              <a:extLst>
                <a:ext uri="{FF2B5EF4-FFF2-40B4-BE49-F238E27FC236}">
                  <a16:creationId xmlns:a16="http://schemas.microsoft.com/office/drawing/2014/main" id="{9B8217B9-36EF-4DA5-81CE-B61CB2137A6B}"/>
                </a:ext>
              </a:extLst>
            </p:cNvPr>
            <p:cNvSpPr>
              <a:spLocks/>
            </p:cNvSpPr>
            <p:nvPr/>
          </p:nvSpPr>
          <p:spPr bwMode="auto">
            <a:xfrm>
              <a:off x="3996940" y="4443812"/>
              <a:ext cx="67869" cy="62790"/>
            </a:xfrm>
            <a:custGeom>
              <a:avLst/>
              <a:gdLst>
                <a:gd name="T0" fmla="*/ 2147483647 w 48"/>
                <a:gd name="T1" fmla="*/ 2147483647 h 43"/>
                <a:gd name="T2" fmla="*/ 2147483647 w 48"/>
                <a:gd name="T3" fmla="*/ 0 h 43"/>
                <a:gd name="T4" fmla="*/ 2147483647 w 48"/>
                <a:gd name="T5" fmla="*/ 0 h 43"/>
                <a:gd name="T6" fmla="*/ 2147483647 w 48"/>
                <a:gd name="T7" fmla="*/ 2147483647 h 43"/>
                <a:gd name="T8" fmla="*/ 2147483647 w 48"/>
                <a:gd name="T9" fmla="*/ 2147483647 h 43"/>
                <a:gd name="T10" fmla="*/ 2147483647 w 48"/>
                <a:gd name="T11" fmla="*/ 2147483647 h 43"/>
                <a:gd name="T12" fmla="*/ 2147483647 w 48"/>
                <a:gd name="T13" fmla="*/ 2147483647 h 43"/>
                <a:gd name="T14" fmla="*/ 2147483647 w 48"/>
                <a:gd name="T15" fmla="*/ 2147483647 h 43"/>
                <a:gd name="T16" fmla="*/ 0 w 48"/>
                <a:gd name="T17" fmla="*/ 2147483647 h 43"/>
                <a:gd name="T18" fmla="*/ 0 w 48"/>
                <a:gd name="T19" fmla="*/ 2147483647 h 43"/>
                <a:gd name="T20" fmla="*/ 0 w 48"/>
                <a:gd name="T21" fmla="*/ 2147483647 h 43"/>
                <a:gd name="T22" fmla="*/ 0 w 48"/>
                <a:gd name="T23" fmla="*/ 2147483647 h 43"/>
                <a:gd name="T24" fmla="*/ 0 w 48"/>
                <a:gd name="T25" fmla="*/ 2147483647 h 43"/>
                <a:gd name="T26" fmla="*/ 2147483647 w 48"/>
                <a:gd name="T27" fmla="*/ 2147483647 h 43"/>
                <a:gd name="T28" fmla="*/ 2147483647 w 48"/>
                <a:gd name="T29" fmla="*/ 2147483647 h 43"/>
                <a:gd name="T30" fmla="*/ 2147483647 w 48"/>
                <a:gd name="T31" fmla="*/ 2147483647 h 43"/>
                <a:gd name="T32" fmla="*/ 2147483647 w 48"/>
                <a:gd name="T33" fmla="*/ 2147483647 h 43"/>
                <a:gd name="T34" fmla="*/ 2147483647 w 48"/>
                <a:gd name="T35" fmla="*/ 2147483647 h 43"/>
                <a:gd name="T36" fmla="*/ 2147483647 w 48"/>
                <a:gd name="T37" fmla="*/ 2147483647 h 43"/>
                <a:gd name="T38" fmla="*/ 2147483647 w 48"/>
                <a:gd name="T39" fmla="*/ 2147483647 h 43"/>
                <a:gd name="T40" fmla="*/ 2147483647 w 48"/>
                <a:gd name="T41" fmla="*/ 2147483647 h 43"/>
                <a:gd name="T42" fmla="*/ 2147483647 w 48"/>
                <a:gd name="T43" fmla="*/ 2147483647 h 43"/>
                <a:gd name="T44" fmla="*/ 2147483647 w 48"/>
                <a:gd name="T45" fmla="*/ 2147483647 h 43"/>
                <a:gd name="T46" fmla="*/ 2147483647 w 48"/>
                <a:gd name="T47" fmla="*/ 2147483647 h 43"/>
                <a:gd name="T48" fmla="*/ 2147483647 w 48"/>
                <a:gd name="T49" fmla="*/ 2147483647 h 43"/>
                <a:gd name="T50" fmla="*/ 2147483647 w 48"/>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43"/>
                <a:gd name="T80" fmla="*/ 48 w 4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43">
                  <a:moveTo>
                    <a:pt x="47" y="10"/>
                  </a:moveTo>
                  <a:lnTo>
                    <a:pt x="29" y="0"/>
                  </a:lnTo>
                  <a:lnTo>
                    <a:pt x="22" y="0"/>
                  </a:lnTo>
                  <a:lnTo>
                    <a:pt x="18" y="2"/>
                  </a:lnTo>
                  <a:lnTo>
                    <a:pt x="13" y="4"/>
                  </a:lnTo>
                  <a:lnTo>
                    <a:pt x="9" y="8"/>
                  </a:lnTo>
                  <a:lnTo>
                    <a:pt x="4" y="12"/>
                  </a:lnTo>
                  <a:lnTo>
                    <a:pt x="2" y="16"/>
                  </a:lnTo>
                  <a:lnTo>
                    <a:pt x="0" y="20"/>
                  </a:lnTo>
                  <a:lnTo>
                    <a:pt x="0" y="24"/>
                  </a:lnTo>
                  <a:lnTo>
                    <a:pt x="0" y="28"/>
                  </a:lnTo>
                  <a:lnTo>
                    <a:pt x="0" y="32"/>
                  </a:lnTo>
                  <a:lnTo>
                    <a:pt x="0" y="38"/>
                  </a:lnTo>
                  <a:lnTo>
                    <a:pt x="2" y="42"/>
                  </a:lnTo>
                  <a:lnTo>
                    <a:pt x="7" y="42"/>
                  </a:lnTo>
                  <a:lnTo>
                    <a:pt x="11" y="38"/>
                  </a:lnTo>
                  <a:lnTo>
                    <a:pt x="16" y="32"/>
                  </a:lnTo>
                  <a:lnTo>
                    <a:pt x="18" y="28"/>
                  </a:lnTo>
                  <a:lnTo>
                    <a:pt x="20" y="24"/>
                  </a:lnTo>
                  <a:lnTo>
                    <a:pt x="25" y="22"/>
                  </a:lnTo>
                  <a:lnTo>
                    <a:pt x="29" y="22"/>
                  </a:lnTo>
                  <a:lnTo>
                    <a:pt x="34" y="18"/>
                  </a:lnTo>
                  <a:lnTo>
                    <a:pt x="36" y="14"/>
                  </a:lnTo>
                  <a:lnTo>
                    <a:pt x="38" y="10"/>
                  </a:lnTo>
                  <a:lnTo>
                    <a:pt x="38" y="6"/>
                  </a:lnTo>
                  <a:lnTo>
                    <a:pt x="47" y="1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109">
              <a:extLst>
                <a:ext uri="{FF2B5EF4-FFF2-40B4-BE49-F238E27FC236}">
                  <a16:creationId xmlns:a16="http://schemas.microsoft.com/office/drawing/2014/main" id="{D78585DE-DE79-4BF8-B385-B3A60C1EFDE2}"/>
                </a:ext>
              </a:extLst>
            </p:cNvPr>
            <p:cNvSpPr>
              <a:spLocks/>
            </p:cNvSpPr>
            <p:nvPr/>
          </p:nvSpPr>
          <p:spPr bwMode="auto">
            <a:xfrm>
              <a:off x="4137411" y="4696429"/>
              <a:ext cx="44194" cy="59869"/>
            </a:xfrm>
            <a:custGeom>
              <a:avLst/>
              <a:gdLst>
                <a:gd name="T0" fmla="*/ 2147483647 w 31"/>
                <a:gd name="T1" fmla="*/ 2147483647 h 41"/>
                <a:gd name="T2" fmla="*/ 2147483647 w 31"/>
                <a:gd name="T3" fmla="*/ 2147483647 h 41"/>
                <a:gd name="T4" fmla="*/ 2147483647 w 31"/>
                <a:gd name="T5" fmla="*/ 2147483647 h 41"/>
                <a:gd name="T6" fmla="*/ 0 w 31"/>
                <a:gd name="T7" fmla="*/ 2147483647 h 41"/>
                <a:gd name="T8" fmla="*/ 2147483647 w 31"/>
                <a:gd name="T9" fmla="*/ 2147483647 h 41"/>
                <a:gd name="T10" fmla="*/ 2147483647 w 31"/>
                <a:gd name="T11" fmla="*/ 2147483647 h 41"/>
                <a:gd name="T12" fmla="*/ 2147483647 w 31"/>
                <a:gd name="T13" fmla="*/ 2147483647 h 41"/>
                <a:gd name="T14" fmla="*/ 2147483647 w 31"/>
                <a:gd name="T15" fmla="*/ 2147483647 h 41"/>
                <a:gd name="T16" fmla="*/ 2147483647 w 31"/>
                <a:gd name="T17" fmla="*/ 0 h 41"/>
                <a:gd name="T18" fmla="*/ 2147483647 w 31"/>
                <a:gd name="T19" fmla="*/ 0 h 41"/>
                <a:gd name="T20" fmla="*/ 2147483647 w 31"/>
                <a:gd name="T21" fmla="*/ 2147483647 h 41"/>
                <a:gd name="T22" fmla="*/ 2147483647 w 31"/>
                <a:gd name="T23" fmla="*/ 2147483647 h 41"/>
                <a:gd name="T24" fmla="*/ 2147483647 w 31"/>
                <a:gd name="T25" fmla="*/ 2147483647 h 41"/>
                <a:gd name="T26" fmla="*/ 2147483647 w 31"/>
                <a:gd name="T27" fmla="*/ 2147483647 h 41"/>
                <a:gd name="T28" fmla="*/ 2147483647 w 31"/>
                <a:gd name="T29" fmla="*/ 2147483647 h 41"/>
                <a:gd name="T30" fmla="*/ 2147483647 w 31"/>
                <a:gd name="T31" fmla="*/ 2147483647 h 41"/>
                <a:gd name="T32" fmla="*/ 2147483647 w 31"/>
                <a:gd name="T33" fmla="*/ 2147483647 h 41"/>
                <a:gd name="T34" fmla="*/ 2147483647 w 31"/>
                <a:gd name="T35" fmla="*/ 2147483647 h 41"/>
                <a:gd name="T36" fmla="*/ 2147483647 w 31"/>
                <a:gd name="T37" fmla="*/ 2147483647 h 41"/>
                <a:gd name="T38" fmla="*/ 2147483647 w 31"/>
                <a:gd name="T39" fmla="*/ 2147483647 h 41"/>
                <a:gd name="T40" fmla="*/ 2147483647 w 31"/>
                <a:gd name="T41" fmla="*/ 2147483647 h 41"/>
                <a:gd name="T42" fmla="*/ 2147483647 w 31"/>
                <a:gd name="T43" fmla="*/ 2147483647 h 41"/>
                <a:gd name="T44" fmla="*/ 2147483647 w 31"/>
                <a:gd name="T45" fmla="*/ 2147483647 h 41"/>
                <a:gd name="T46" fmla="*/ 2147483647 w 31"/>
                <a:gd name="T47" fmla="*/ 2147483647 h 41"/>
                <a:gd name="T48" fmla="*/ 2147483647 w 31"/>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41"/>
                <a:gd name="T77" fmla="*/ 31 w 3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41">
                  <a:moveTo>
                    <a:pt x="7" y="33"/>
                  </a:moveTo>
                  <a:lnTo>
                    <a:pt x="3" y="8"/>
                  </a:lnTo>
                  <a:lnTo>
                    <a:pt x="1" y="12"/>
                  </a:lnTo>
                  <a:lnTo>
                    <a:pt x="0" y="16"/>
                  </a:lnTo>
                  <a:lnTo>
                    <a:pt x="1" y="12"/>
                  </a:lnTo>
                  <a:lnTo>
                    <a:pt x="4" y="10"/>
                  </a:lnTo>
                  <a:lnTo>
                    <a:pt x="8" y="6"/>
                  </a:lnTo>
                  <a:lnTo>
                    <a:pt x="11" y="3"/>
                  </a:lnTo>
                  <a:lnTo>
                    <a:pt x="14" y="0"/>
                  </a:lnTo>
                  <a:lnTo>
                    <a:pt x="19" y="0"/>
                  </a:lnTo>
                  <a:lnTo>
                    <a:pt x="23" y="3"/>
                  </a:lnTo>
                  <a:lnTo>
                    <a:pt x="24" y="7"/>
                  </a:lnTo>
                  <a:lnTo>
                    <a:pt x="27" y="10"/>
                  </a:lnTo>
                  <a:lnTo>
                    <a:pt x="29" y="14"/>
                  </a:lnTo>
                  <a:lnTo>
                    <a:pt x="30" y="18"/>
                  </a:lnTo>
                  <a:lnTo>
                    <a:pt x="30" y="22"/>
                  </a:lnTo>
                  <a:lnTo>
                    <a:pt x="27" y="27"/>
                  </a:lnTo>
                  <a:lnTo>
                    <a:pt x="28" y="32"/>
                  </a:lnTo>
                  <a:lnTo>
                    <a:pt x="24" y="36"/>
                  </a:lnTo>
                  <a:lnTo>
                    <a:pt x="20" y="38"/>
                  </a:lnTo>
                  <a:lnTo>
                    <a:pt x="17" y="40"/>
                  </a:lnTo>
                  <a:lnTo>
                    <a:pt x="10" y="36"/>
                  </a:lnTo>
                  <a:lnTo>
                    <a:pt x="9" y="32"/>
                  </a:lnTo>
                  <a:lnTo>
                    <a:pt x="7" y="29"/>
                  </a:lnTo>
                  <a:lnTo>
                    <a:pt x="7" y="33"/>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110">
              <a:extLst>
                <a:ext uri="{FF2B5EF4-FFF2-40B4-BE49-F238E27FC236}">
                  <a16:creationId xmlns:a16="http://schemas.microsoft.com/office/drawing/2014/main" id="{D8A7B467-3D71-4A11-8868-530710FC55C1}"/>
                </a:ext>
              </a:extLst>
            </p:cNvPr>
            <p:cNvSpPr>
              <a:spLocks/>
            </p:cNvSpPr>
            <p:nvPr/>
          </p:nvSpPr>
          <p:spPr bwMode="auto">
            <a:xfrm>
              <a:off x="3949591" y="5051262"/>
              <a:ext cx="121532" cy="118277"/>
            </a:xfrm>
            <a:custGeom>
              <a:avLst/>
              <a:gdLst>
                <a:gd name="T0" fmla="*/ 2147483647 w 87"/>
                <a:gd name="T1" fmla="*/ 2147483647 h 81"/>
                <a:gd name="T2" fmla="*/ 2147483647 w 87"/>
                <a:gd name="T3" fmla="*/ 2147483647 h 81"/>
                <a:gd name="T4" fmla="*/ 2147483647 w 87"/>
                <a:gd name="T5" fmla="*/ 0 h 81"/>
                <a:gd name="T6" fmla="*/ 2147483647 w 87"/>
                <a:gd name="T7" fmla="*/ 2147483647 h 81"/>
                <a:gd name="T8" fmla="*/ 2147483647 w 87"/>
                <a:gd name="T9" fmla="*/ 2147483647 h 81"/>
                <a:gd name="T10" fmla="*/ 2147483647 w 87"/>
                <a:gd name="T11" fmla="*/ 2147483647 h 81"/>
                <a:gd name="T12" fmla="*/ 2147483647 w 87"/>
                <a:gd name="T13" fmla="*/ 2147483647 h 81"/>
                <a:gd name="T14" fmla="*/ 2147483647 w 87"/>
                <a:gd name="T15" fmla="*/ 2147483647 h 81"/>
                <a:gd name="T16" fmla="*/ 2147483647 w 87"/>
                <a:gd name="T17" fmla="*/ 2147483647 h 81"/>
                <a:gd name="T18" fmla="*/ 2147483647 w 87"/>
                <a:gd name="T19" fmla="*/ 2147483647 h 81"/>
                <a:gd name="T20" fmla="*/ 2147483647 w 87"/>
                <a:gd name="T21" fmla="*/ 2147483647 h 81"/>
                <a:gd name="T22" fmla="*/ 2147483647 w 87"/>
                <a:gd name="T23" fmla="*/ 2147483647 h 81"/>
                <a:gd name="T24" fmla="*/ 2147483647 w 87"/>
                <a:gd name="T25" fmla="*/ 2147483647 h 81"/>
                <a:gd name="T26" fmla="*/ 2147483647 w 87"/>
                <a:gd name="T27" fmla="*/ 2147483647 h 81"/>
                <a:gd name="T28" fmla="*/ 2147483647 w 87"/>
                <a:gd name="T29" fmla="*/ 2147483647 h 81"/>
                <a:gd name="T30" fmla="*/ 2147483647 w 87"/>
                <a:gd name="T31" fmla="*/ 2147483647 h 81"/>
                <a:gd name="T32" fmla="*/ 2147483647 w 87"/>
                <a:gd name="T33" fmla="*/ 2147483647 h 81"/>
                <a:gd name="T34" fmla="*/ 2147483647 w 87"/>
                <a:gd name="T35" fmla="*/ 2147483647 h 81"/>
                <a:gd name="T36" fmla="*/ 2147483647 w 87"/>
                <a:gd name="T37" fmla="*/ 2147483647 h 81"/>
                <a:gd name="T38" fmla="*/ 2147483647 w 87"/>
                <a:gd name="T39" fmla="*/ 2147483647 h 81"/>
                <a:gd name="T40" fmla="*/ 2147483647 w 87"/>
                <a:gd name="T41" fmla="*/ 2147483647 h 81"/>
                <a:gd name="T42" fmla="*/ 2147483647 w 87"/>
                <a:gd name="T43" fmla="*/ 2147483647 h 81"/>
                <a:gd name="T44" fmla="*/ 2147483647 w 87"/>
                <a:gd name="T45" fmla="*/ 2147483647 h 81"/>
                <a:gd name="T46" fmla="*/ 2147483647 w 87"/>
                <a:gd name="T47" fmla="*/ 2147483647 h 81"/>
                <a:gd name="T48" fmla="*/ 2147483647 w 87"/>
                <a:gd name="T49" fmla="*/ 2147483647 h 81"/>
                <a:gd name="T50" fmla="*/ 2147483647 w 87"/>
                <a:gd name="T51" fmla="*/ 2147483647 h 81"/>
                <a:gd name="T52" fmla="*/ 0 w 87"/>
                <a:gd name="T53" fmla="*/ 2147483647 h 81"/>
                <a:gd name="T54" fmla="*/ 0 w 87"/>
                <a:gd name="T55" fmla="*/ 2147483647 h 81"/>
                <a:gd name="T56" fmla="*/ 2147483647 w 87"/>
                <a:gd name="T57" fmla="*/ 2147483647 h 81"/>
                <a:gd name="T58" fmla="*/ 2147483647 w 87"/>
                <a:gd name="T59" fmla="*/ 2147483647 h 81"/>
                <a:gd name="T60" fmla="*/ 2147483647 w 87"/>
                <a:gd name="T61" fmla="*/ 2147483647 h 81"/>
                <a:gd name="T62" fmla="*/ 2147483647 w 87"/>
                <a:gd name="T63" fmla="*/ 2147483647 h 81"/>
                <a:gd name="T64" fmla="*/ 2147483647 w 87"/>
                <a:gd name="T65" fmla="*/ 2147483647 h 81"/>
                <a:gd name="T66" fmla="*/ 2147483647 w 87"/>
                <a:gd name="T67" fmla="*/ 2147483647 h 81"/>
                <a:gd name="T68" fmla="*/ 2147483647 w 87"/>
                <a:gd name="T69" fmla="*/ 2147483647 h 81"/>
                <a:gd name="T70" fmla="*/ 2147483647 w 87"/>
                <a:gd name="T71" fmla="*/ 2147483647 h 81"/>
                <a:gd name="T72" fmla="*/ 2147483647 w 87"/>
                <a:gd name="T73" fmla="*/ 2147483647 h 81"/>
                <a:gd name="T74" fmla="*/ 2147483647 w 87"/>
                <a:gd name="T75" fmla="*/ 2147483647 h 81"/>
                <a:gd name="T76" fmla="*/ 2147483647 w 87"/>
                <a:gd name="T77" fmla="*/ 2147483647 h 81"/>
                <a:gd name="T78" fmla="*/ 2147483647 w 87"/>
                <a:gd name="T79" fmla="*/ 2147483647 h 81"/>
                <a:gd name="T80" fmla="*/ 2147483647 w 87"/>
                <a:gd name="T81" fmla="*/ 2147483647 h 81"/>
                <a:gd name="T82" fmla="*/ 2147483647 w 87"/>
                <a:gd name="T83" fmla="*/ 2147483647 h 81"/>
                <a:gd name="T84" fmla="*/ 2147483647 w 87"/>
                <a:gd name="T85" fmla="*/ 2147483647 h 81"/>
                <a:gd name="T86" fmla="*/ 2147483647 w 87"/>
                <a:gd name="T87" fmla="*/ 2147483647 h 81"/>
                <a:gd name="T88" fmla="*/ 2147483647 w 87"/>
                <a:gd name="T89" fmla="*/ 2147483647 h 81"/>
                <a:gd name="T90" fmla="*/ 2147483647 w 87"/>
                <a:gd name="T91" fmla="*/ 2147483647 h 81"/>
                <a:gd name="T92" fmla="*/ 2147483647 w 87"/>
                <a:gd name="T93" fmla="*/ 2147483647 h 81"/>
                <a:gd name="T94" fmla="*/ 2147483647 w 87"/>
                <a:gd name="T95" fmla="*/ 2147483647 h 81"/>
                <a:gd name="T96" fmla="*/ 2147483647 w 87"/>
                <a:gd name="T97" fmla="*/ 2147483647 h 81"/>
                <a:gd name="T98" fmla="*/ 2147483647 w 87"/>
                <a:gd name="T99" fmla="*/ 2147483647 h 81"/>
                <a:gd name="T100" fmla="*/ 2147483647 w 87"/>
                <a:gd name="T101" fmla="*/ 2147483647 h 81"/>
                <a:gd name="T102" fmla="*/ 2147483647 w 87"/>
                <a:gd name="T103" fmla="*/ 2147483647 h 81"/>
                <a:gd name="T104" fmla="*/ 2147483647 w 87"/>
                <a:gd name="T105" fmla="*/ 2147483647 h 81"/>
                <a:gd name="T106" fmla="*/ 2147483647 w 87"/>
                <a:gd name="T107" fmla="*/ 2147483647 h 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
                <a:gd name="T163" fmla="*/ 0 h 81"/>
                <a:gd name="T164" fmla="*/ 87 w 87"/>
                <a:gd name="T165" fmla="*/ 81 h 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 h="81">
                  <a:moveTo>
                    <a:pt x="81" y="26"/>
                  </a:moveTo>
                  <a:lnTo>
                    <a:pt x="84" y="2"/>
                  </a:lnTo>
                  <a:lnTo>
                    <a:pt x="79" y="0"/>
                  </a:lnTo>
                  <a:lnTo>
                    <a:pt x="75" y="2"/>
                  </a:lnTo>
                  <a:lnTo>
                    <a:pt x="72" y="6"/>
                  </a:lnTo>
                  <a:lnTo>
                    <a:pt x="68" y="8"/>
                  </a:lnTo>
                  <a:lnTo>
                    <a:pt x="66" y="12"/>
                  </a:lnTo>
                  <a:lnTo>
                    <a:pt x="61" y="16"/>
                  </a:lnTo>
                  <a:lnTo>
                    <a:pt x="59" y="20"/>
                  </a:lnTo>
                  <a:lnTo>
                    <a:pt x="57" y="24"/>
                  </a:lnTo>
                  <a:lnTo>
                    <a:pt x="54" y="28"/>
                  </a:lnTo>
                  <a:lnTo>
                    <a:pt x="52" y="32"/>
                  </a:lnTo>
                  <a:lnTo>
                    <a:pt x="48" y="36"/>
                  </a:lnTo>
                  <a:lnTo>
                    <a:pt x="45" y="40"/>
                  </a:lnTo>
                  <a:lnTo>
                    <a:pt x="41" y="42"/>
                  </a:lnTo>
                  <a:lnTo>
                    <a:pt x="34" y="42"/>
                  </a:lnTo>
                  <a:lnTo>
                    <a:pt x="29" y="42"/>
                  </a:lnTo>
                  <a:lnTo>
                    <a:pt x="25" y="44"/>
                  </a:lnTo>
                  <a:lnTo>
                    <a:pt x="20" y="46"/>
                  </a:lnTo>
                  <a:lnTo>
                    <a:pt x="16" y="48"/>
                  </a:lnTo>
                  <a:lnTo>
                    <a:pt x="14" y="52"/>
                  </a:lnTo>
                  <a:lnTo>
                    <a:pt x="9" y="54"/>
                  </a:lnTo>
                  <a:lnTo>
                    <a:pt x="7" y="58"/>
                  </a:lnTo>
                  <a:lnTo>
                    <a:pt x="5" y="64"/>
                  </a:lnTo>
                  <a:lnTo>
                    <a:pt x="5" y="68"/>
                  </a:lnTo>
                  <a:lnTo>
                    <a:pt x="2" y="72"/>
                  </a:lnTo>
                  <a:lnTo>
                    <a:pt x="0" y="76"/>
                  </a:lnTo>
                  <a:lnTo>
                    <a:pt x="0" y="80"/>
                  </a:lnTo>
                  <a:lnTo>
                    <a:pt x="5" y="80"/>
                  </a:lnTo>
                  <a:lnTo>
                    <a:pt x="7" y="76"/>
                  </a:lnTo>
                  <a:lnTo>
                    <a:pt x="11" y="74"/>
                  </a:lnTo>
                  <a:lnTo>
                    <a:pt x="14" y="70"/>
                  </a:lnTo>
                  <a:lnTo>
                    <a:pt x="18" y="68"/>
                  </a:lnTo>
                  <a:lnTo>
                    <a:pt x="20" y="64"/>
                  </a:lnTo>
                  <a:lnTo>
                    <a:pt x="25" y="62"/>
                  </a:lnTo>
                  <a:lnTo>
                    <a:pt x="27" y="58"/>
                  </a:lnTo>
                  <a:lnTo>
                    <a:pt x="32" y="56"/>
                  </a:lnTo>
                  <a:lnTo>
                    <a:pt x="36" y="54"/>
                  </a:lnTo>
                  <a:lnTo>
                    <a:pt x="41" y="54"/>
                  </a:lnTo>
                  <a:lnTo>
                    <a:pt x="45" y="56"/>
                  </a:lnTo>
                  <a:lnTo>
                    <a:pt x="50" y="56"/>
                  </a:lnTo>
                  <a:lnTo>
                    <a:pt x="54" y="54"/>
                  </a:lnTo>
                  <a:lnTo>
                    <a:pt x="59" y="52"/>
                  </a:lnTo>
                  <a:lnTo>
                    <a:pt x="63" y="48"/>
                  </a:lnTo>
                  <a:lnTo>
                    <a:pt x="68" y="46"/>
                  </a:lnTo>
                  <a:lnTo>
                    <a:pt x="70" y="42"/>
                  </a:lnTo>
                  <a:lnTo>
                    <a:pt x="75" y="40"/>
                  </a:lnTo>
                  <a:lnTo>
                    <a:pt x="77" y="36"/>
                  </a:lnTo>
                  <a:lnTo>
                    <a:pt x="79" y="32"/>
                  </a:lnTo>
                  <a:lnTo>
                    <a:pt x="81" y="28"/>
                  </a:lnTo>
                  <a:lnTo>
                    <a:pt x="84" y="24"/>
                  </a:lnTo>
                  <a:lnTo>
                    <a:pt x="86" y="20"/>
                  </a:lnTo>
                  <a:lnTo>
                    <a:pt x="86" y="16"/>
                  </a:lnTo>
                  <a:lnTo>
                    <a:pt x="81" y="26"/>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111">
              <a:extLst>
                <a:ext uri="{FF2B5EF4-FFF2-40B4-BE49-F238E27FC236}">
                  <a16:creationId xmlns:a16="http://schemas.microsoft.com/office/drawing/2014/main" id="{CC2C2FA5-4A4D-4300-9A3D-FAFF26E394E8}"/>
                </a:ext>
              </a:extLst>
            </p:cNvPr>
            <p:cNvSpPr>
              <a:spLocks/>
            </p:cNvSpPr>
            <p:nvPr/>
          </p:nvSpPr>
          <p:spPr bwMode="auto">
            <a:xfrm>
              <a:off x="4262102" y="4940287"/>
              <a:ext cx="127845" cy="30664"/>
            </a:xfrm>
            <a:custGeom>
              <a:avLst/>
              <a:gdLst>
                <a:gd name="T0" fmla="*/ 2147483647 w 91"/>
                <a:gd name="T1" fmla="*/ 2147483647 h 21"/>
                <a:gd name="T2" fmla="*/ 0 w 91"/>
                <a:gd name="T3" fmla="*/ 2147483647 h 21"/>
                <a:gd name="T4" fmla="*/ 2147483647 w 91"/>
                <a:gd name="T5" fmla="*/ 2147483647 h 21"/>
                <a:gd name="T6" fmla="*/ 2147483647 w 91"/>
                <a:gd name="T7" fmla="*/ 2147483647 h 21"/>
                <a:gd name="T8" fmla="*/ 2147483647 w 91"/>
                <a:gd name="T9" fmla="*/ 2147483647 h 21"/>
                <a:gd name="T10" fmla="*/ 2147483647 w 91"/>
                <a:gd name="T11" fmla="*/ 2147483647 h 21"/>
                <a:gd name="T12" fmla="*/ 2147483647 w 91"/>
                <a:gd name="T13" fmla="*/ 2147483647 h 21"/>
                <a:gd name="T14" fmla="*/ 2147483647 w 91"/>
                <a:gd name="T15" fmla="*/ 2147483647 h 21"/>
                <a:gd name="T16" fmla="*/ 2147483647 w 91"/>
                <a:gd name="T17" fmla="*/ 2147483647 h 21"/>
                <a:gd name="T18" fmla="*/ 2147483647 w 91"/>
                <a:gd name="T19" fmla="*/ 2147483647 h 21"/>
                <a:gd name="T20" fmla="*/ 2147483647 w 91"/>
                <a:gd name="T21" fmla="*/ 2147483647 h 21"/>
                <a:gd name="T22" fmla="*/ 2147483647 w 91"/>
                <a:gd name="T23" fmla="*/ 2147483647 h 21"/>
                <a:gd name="T24" fmla="*/ 2147483647 w 91"/>
                <a:gd name="T25" fmla="*/ 2147483647 h 21"/>
                <a:gd name="T26" fmla="*/ 2147483647 w 91"/>
                <a:gd name="T27" fmla="*/ 2147483647 h 21"/>
                <a:gd name="T28" fmla="*/ 2147483647 w 91"/>
                <a:gd name="T29" fmla="*/ 2147483647 h 21"/>
                <a:gd name="T30" fmla="*/ 2147483647 w 91"/>
                <a:gd name="T31" fmla="*/ 2147483647 h 21"/>
                <a:gd name="T32" fmla="*/ 2147483647 w 91"/>
                <a:gd name="T33" fmla="*/ 2147483647 h 21"/>
                <a:gd name="T34" fmla="*/ 2147483647 w 91"/>
                <a:gd name="T35" fmla="*/ 2147483647 h 21"/>
                <a:gd name="T36" fmla="*/ 2147483647 w 91"/>
                <a:gd name="T37" fmla="*/ 2147483647 h 21"/>
                <a:gd name="T38" fmla="*/ 2147483647 w 91"/>
                <a:gd name="T39" fmla="*/ 2147483647 h 21"/>
                <a:gd name="T40" fmla="*/ 2147483647 w 91"/>
                <a:gd name="T41" fmla="*/ 2147483647 h 21"/>
                <a:gd name="T42" fmla="*/ 2147483647 w 91"/>
                <a:gd name="T43" fmla="*/ 2147483647 h 21"/>
                <a:gd name="T44" fmla="*/ 2147483647 w 91"/>
                <a:gd name="T45" fmla="*/ 2147483647 h 21"/>
                <a:gd name="T46" fmla="*/ 2147483647 w 91"/>
                <a:gd name="T47" fmla="*/ 2147483647 h 21"/>
                <a:gd name="T48" fmla="*/ 2147483647 w 91"/>
                <a:gd name="T49" fmla="*/ 2147483647 h 21"/>
                <a:gd name="T50" fmla="*/ 2147483647 w 91"/>
                <a:gd name="T51" fmla="*/ 2147483647 h 21"/>
                <a:gd name="T52" fmla="*/ 2147483647 w 91"/>
                <a:gd name="T53" fmla="*/ 2147483647 h 21"/>
                <a:gd name="T54" fmla="*/ 2147483647 w 91"/>
                <a:gd name="T55" fmla="*/ 2147483647 h 21"/>
                <a:gd name="T56" fmla="*/ 2147483647 w 91"/>
                <a:gd name="T57" fmla="*/ 2147483647 h 21"/>
                <a:gd name="T58" fmla="*/ 2147483647 w 91"/>
                <a:gd name="T59" fmla="*/ 2147483647 h 21"/>
                <a:gd name="T60" fmla="*/ 2147483647 w 91"/>
                <a:gd name="T61" fmla="*/ 2147483647 h 21"/>
                <a:gd name="T62" fmla="*/ 2147483647 w 91"/>
                <a:gd name="T63" fmla="*/ 2147483647 h 21"/>
                <a:gd name="T64" fmla="*/ 2147483647 w 91"/>
                <a:gd name="T65" fmla="*/ 2147483647 h 21"/>
                <a:gd name="T66" fmla="*/ 2147483647 w 91"/>
                <a:gd name="T67" fmla="*/ 2147483647 h 21"/>
                <a:gd name="T68" fmla="*/ 2147483647 w 91"/>
                <a:gd name="T69" fmla="*/ 2147483647 h 21"/>
                <a:gd name="T70" fmla="*/ 2147483647 w 91"/>
                <a:gd name="T71" fmla="*/ 0 h 21"/>
                <a:gd name="T72" fmla="*/ 2147483647 w 91"/>
                <a:gd name="T73" fmla="*/ 0 h 21"/>
                <a:gd name="T74" fmla="*/ 2147483647 w 91"/>
                <a:gd name="T75" fmla="*/ 2147483647 h 21"/>
                <a:gd name="T76" fmla="*/ 2147483647 w 91"/>
                <a:gd name="T77" fmla="*/ 2147483647 h 21"/>
                <a:gd name="T78" fmla="*/ 2147483647 w 91"/>
                <a:gd name="T79" fmla="*/ 2147483647 h 21"/>
                <a:gd name="T80" fmla="*/ 2147483647 w 91"/>
                <a:gd name="T81" fmla="*/ 2147483647 h 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1"/>
                <a:gd name="T124" fmla="*/ 0 h 21"/>
                <a:gd name="T125" fmla="*/ 91 w 91"/>
                <a:gd name="T126" fmla="*/ 21 h 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1" h="21">
                  <a:moveTo>
                    <a:pt x="20" y="6"/>
                  </a:moveTo>
                  <a:lnTo>
                    <a:pt x="0" y="6"/>
                  </a:lnTo>
                  <a:lnTo>
                    <a:pt x="2" y="10"/>
                  </a:lnTo>
                  <a:lnTo>
                    <a:pt x="7" y="12"/>
                  </a:lnTo>
                  <a:lnTo>
                    <a:pt x="11" y="14"/>
                  </a:lnTo>
                  <a:lnTo>
                    <a:pt x="16" y="14"/>
                  </a:lnTo>
                  <a:lnTo>
                    <a:pt x="23" y="14"/>
                  </a:lnTo>
                  <a:lnTo>
                    <a:pt x="27" y="12"/>
                  </a:lnTo>
                  <a:lnTo>
                    <a:pt x="32" y="14"/>
                  </a:lnTo>
                  <a:lnTo>
                    <a:pt x="36" y="12"/>
                  </a:lnTo>
                  <a:lnTo>
                    <a:pt x="41" y="14"/>
                  </a:lnTo>
                  <a:lnTo>
                    <a:pt x="45" y="12"/>
                  </a:lnTo>
                  <a:lnTo>
                    <a:pt x="47" y="16"/>
                  </a:lnTo>
                  <a:lnTo>
                    <a:pt x="52" y="16"/>
                  </a:lnTo>
                  <a:lnTo>
                    <a:pt x="59" y="20"/>
                  </a:lnTo>
                  <a:lnTo>
                    <a:pt x="61" y="16"/>
                  </a:lnTo>
                  <a:lnTo>
                    <a:pt x="65" y="18"/>
                  </a:lnTo>
                  <a:lnTo>
                    <a:pt x="70" y="20"/>
                  </a:lnTo>
                  <a:lnTo>
                    <a:pt x="74" y="20"/>
                  </a:lnTo>
                  <a:lnTo>
                    <a:pt x="79" y="18"/>
                  </a:lnTo>
                  <a:lnTo>
                    <a:pt x="83" y="20"/>
                  </a:lnTo>
                  <a:lnTo>
                    <a:pt x="86" y="16"/>
                  </a:lnTo>
                  <a:lnTo>
                    <a:pt x="90" y="16"/>
                  </a:lnTo>
                  <a:lnTo>
                    <a:pt x="86" y="14"/>
                  </a:lnTo>
                  <a:lnTo>
                    <a:pt x="81" y="12"/>
                  </a:lnTo>
                  <a:lnTo>
                    <a:pt x="77" y="10"/>
                  </a:lnTo>
                  <a:lnTo>
                    <a:pt x="72" y="12"/>
                  </a:lnTo>
                  <a:lnTo>
                    <a:pt x="68" y="12"/>
                  </a:lnTo>
                  <a:lnTo>
                    <a:pt x="63" y="12"/>
                  </a:lnTo>
                  <a:lnTo>
                    <a:pt x="59" y="10"/>
                  </a:lnTo>
                  <a:lnTo>
                    <a:pt x="54" y="8"/>
                  </a:lnTo>
                  <a:lnTo>
                    <a:pt x="50" y="8"/>
                  </a:lnTo>
                  <a:lnTo>
                    <a:pt x="47" y="4"/>
                  </a:lnTo>
                  <a:lnTo>
                    <a:pt x="43" y="2"/>
                  </a:lnTo>
                  <a:lnTo>
                    <a:pt x="38" y="4"/>
                  </a:lnTo>
                  <a:lnTo>
                    <a:pt x="34" y="0"/>
                  </a:lnTo>
                  <a:lnTo>
                    <a:pt x="29" y="0"/>
                  </a:lnTo>
                  <a:lnTo>
                    <a:pt x="25" y="2"/>
                  </a:lnTo>
                  <a:lnTo>
                    <a:pt x="20" y="4"/>
                  </a:lnTo>
                  <a:lnTo>
                    <a:pt x="16" y="4"/>
                  </a:lnTo>
                  <a:lnTo>
                    <a:pt x="20" y="6"/>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112">
              <a:extLst>
                <a:ext uri="{FF2B5EF4-FFF2-40B4-BE49-F238E27FC236}">
                  <a16:creationId xmlns:a16="http://schemas.microsoft.com/office/drawing/2014/main" id="{C6C0C34F-9C70-46B0-9930-98B7A5DB429B}"/>
                </a:ext>
              </a:extLst>
            </p:cNvPr>
            <p:cNvSpPr>
              <a:spLocks/>
            </p:cNvSpPr>
            <p:nvPr/>
          </p:nvSpPr>
          <p:spPr bwMode="auto">
            <a:xfrm>
              <a:off x="4053761" y="3757513"/>
              <a:ext cx="42615" cy="59868"/>
            </a:xfrm>
            <a:custGeom>
              <a:avLst/>
              <a:gdLst>
                <a:gd name="T0" fmla="*/ 2147483647 w 31"/>
                <a:gd name="T1" fmla="*/ 0 h 41"/>
                <a:gd name="T2" fmla="*/ 2147483647 w 31"/>
                <a:gd name="T3" fmla="*/ 2147483647 h 41"/>
                <a:gd name="T4" fmla="*/ 2147483647 w 31"/>
                <a:gd name="T5" fmla="*/ 2147483647 h 41"/>
                <a:gd name="T6" fmla="*/ 2147483647 w 31"/>
                <a:gd name="T7" fmla="*/ 2147483647 h 41"/>
                <a:gd name="T8" fmla="*/ 2147483647 w 31"/>
                <a:gd name="T9" fmla="*/ 2147483647 h 41"/>
                <a:gd name="T10" fmla="*/ 2147483647 w 31"/>
                <a:gd name="T11" fmla="*/ 2147483647 h 41"/>
                <a:gd name="T12" fmla="*/ 0 w 31"/>
                <a:gd name="T13" fmla="*/ 2147483647 h 41"/>
                <a:gd name="T14" fmla="*/ 0 w 31"/>
                <a:gd name="T15" fmla="*/ 2147483647 h 41"/>
                <a:gd name="T16" fmla="*/ 0 w 31"/>
                <a:gd name="T17" fmla="*/ 2147483647 h 41"/>
                <a:gd name="T18" fmla="*/ 0 w 31"/>
                <a:gd name="T19" fmla="*/ 2147483647 h 41"/>
                <a:gd name="T20" fmla="*/ 2147483647 w 31"/>
                <a:gd name="T21" fmla="*/ 2147483647 h 41"/>
                <a:gd name="T22" fmla="*/ 2147483647 w 31"/>
                <a:gd name="T23" fmla="*/ 2147483647 h 41"/>
                <a:gd name="T24" fmla="*/ 2147483647 w 31"/>
                <a:gd name="T25" fmla="*/ 2147483647 h 41"/>
                <a:gd name="T26" fmla="*/ 2147483647 w 31"/>
                <a:gd name="T27" fmla="*/ 2147483647 h 41"/>
                <a:gd name="T28" fmla="*/ 2147483647 w 31"/>
                <a:gd name="T29" fmla="*/ 2147483647 h 41"/>
                <a:gd name="T30" fmla="*/ 2147483647 w 31"/>
                <a:gd name="T31" fmla="*/ 2147483647 h 41"/>
                <a:gd name="T32" fmla="*/ 2147483647 w 31"/>
                <a:gd name="T33" fmla="*/ 2147483647 h 41"/>
                <a:gd name="T34" fmla="*/ 2147483647 w 31"/>
                <a:gd name="T35" fmla="*/ 2147483647 h 41"/>
                <a:gd name="T36" fmla="*/ 2147483647 w 31"/>
                <a:gd name="T37" fmla="*/ 2147483647 h 41"/>
                <a:gd name="T38" fmla="*/ 2147483647 w 31"/>
                <a:gd name="T39" fmla="*/ 2147483647 h 41"/>
                <a:gd name="T40" fmla="*/ 2147483647 w 31"/>
                <a:gd name="T41" fmla="*/ 2147483647 h 41"/>
                <a:gd name="T42" fmla="*/ 2147483647 w 31"/>
                <a:gd name="T43" fmla="*/ 2147483647 h 41"/>
                <a:gd name="T44" fmla="*/ 2147483647 w 31"/>
                <a:gd name="T45" fmla="*/ 2147483647 h 41"/>
                <a:gd name="T46" fmla="*/ 2147483647 w 31"/>
                <a:gd name="T47" fmla="*/ 2147483647 h 41"/>
                <a:gd name="T48" fmla="*/ 2147483647 w 31"/>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41"/>
                <a:gd name="T77" fmla="*/ 31 w 3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41">
                  <a:moveTo>
                    <a:pt x="7" y="0"/>
                  </a:moveTo>
                  <a:lnTo>
                    <a:pt x="16" y="2"/>
                  </a:lnTo>
                  <a:lnTo>
                    <a:pt x="12" y="6"/>
                  </a:lnTo>
                  <a:lnTo>
                    <a:pt x="7" y="10"/>
                  </a:lnTo>
                  <a:lnTo>
                    <a:pt x="5" y="14"/>
                  </a:lnTo>
                  <a:lnTo>
                    <a:pt x="2" y="18"/>
                  </a:lnTo>
                  <a:lnTo>
                    <a:pt x="0" y="22"/>
                  </a:lnTo>
                  <a:lnTo>
                    <a:pt x="0" y="26"/>
                  </a:lnTo>
                  <a:lnTo>
                    <a:pt x="0" y="30"/>
                  </a:lnTo>
                  <a:lnTo>
                    <a:pt x="0" y="34"/>
                  </a:lnTo>
                  <a:lnTo>
                    <a:pt x="5" y="40"/>
                  </a:lnTo>
                  <a:lnTo>
                    <a:pt x="9" y="40"/>
                  </a:lnTo>
                  <a:lnTo>
                    <a:pt x="14" y="36"/>
                  </a:lnTo>
                  <a:lnTo>
                    <a:pt x="16" y="32"/>
                  </a:lnTo>
                  <a:lnTo>
                    <a:pt x="21" y="32"/>
                  </a:lnTo>
                  <a:lnTo>
                    <a:pt x="21" y="28"/>
                  </a:lnTo>
                  <a:lnTo>
                    <a:pt x="23" y="24"/>
                  </a:lnTo>
                  <a:lnTo>
                    <a:pt x="25" y="20"/>
                  </a:lnTo>
                  <a:lnTo>
                    <a:pt x="28" y="16"/>
                  </a:lnTo>
                  <a:lnTo>
                    <a:pt x="30" y="10"/>
                  </a:lnTo>
                  <a:lnTo>
                    <a:pt x="30" y="6"/>
                  </a:lnTo>
                  <a:lnTo>
                    <a:pt x="28" y="2"/>
                  </a:lnTo>
                  <a:lnTo>
                    <a:pt x="23" y="2"/>
                  </a:lnTo>
                  <a:lnTo>
                    <a:pt x="18" y="2"/>
                  </a:lnTo>
                  <a:lnTo>
                    <a:pt x="7" y="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113">
              <a:extLst>
                <a:ext uri="{FF2B5EF4-FFF2-40B4-BE49-F238E27FC236}">
                  <a16:creationId xmlns:a16="http://schemas.microsoft.com/office/drawing/2014/main" id="{93F59B1B-D38D-4255-B314-04E4A0C5BB98}"/>
                </a:ext>
              </a:extLst>
            </p:cNvPr>
            <p:cNvSpPr>
              <a:spLocks/>
            </p:cNvSpPr>
            <p:nvPr/>
          </p:nvSpPr>
          <p:spPr bwMode="auto">
            <a:xfrm>
              <a:off x="4120051" y="3646536"/>
              <a:ext cx="48928" cy="77391"/>
            </a:xfrm>
            <a:custGeom>
              <a:avLst/>
              <a:gdLst>
                <a:gd name="T0" fmla="*/ 2147483647 w 34"/>
                <a:gd name="T1" fmla="*/ 2147483647 h 53"/>
                <a:gd name="T2" fmla="*/ 2147483647 w 34"/>
                <a:gd name="T3" fmla="*/ 2147483647 h 53"/>
                <a:gd name="T4" fmla="*/ 2147483647 w 34"/>
                <a:gd name="T5" fmla="*/ 2147483647 h 53"/>
                <a:gd name="T6" fmla="*/ 2147483647 w 34"/>
                <a:gd name="T7" fmla="*/ 2147483647 h 53"/>
                <a:gd name="T8" fmla="*/ 2147483647 w 34"/>
                <a:gd name="T9" fmla="*/ 2147483647 h 53"/>
                <a:gd name="T10" fmla="*/ 2147483647 w 34"/>
                <a:gd name="T11" fmla="*/ 0 h 53"/>
                <a:gd name="T12" fmla="*/ 2147483647 w 34"/>
                <a:gd name="T13" fmla="*/ 0 h 53"/>
                <a:gd name="T14" fmla="*/ 2147483647 w 34"/>
                <a:gd name="T15" fmla="*/ 2147483647 h 53"/>
                <a:gd name="T16" fmla="*/ 2147483647 w 34"/>
                <a:gd name="T17" fmla="*/ 2147483647 h 53"/>
                <a:gd name="T18" fmla="*/ 2147483647 w 34"/>
                <a:gd name="T19" fmla="*/ 2147483647 h 53"/>
                <a:gd name="T20" fmla="*/ 2147483647 w 34"/>
                <a:gd name="T21" fmla="*/ 2147483647 h 53"/>
                <a:gd name="T22" fmla="*/ 2147483647 w 34"/>
                <a:gd name="T23" fmla="*/ 2147483647 h 53"/>
                <a:gd name="T24" fmla="*/ 2147483647 w 34"/>
                <a:gd name="T25" fmla="*/ 2147483647 h 53"/>
                <a:gd name="T26" fmla="*/ 2147483647 w 34"/>
                <a:gd name="T27" fmla="*/ 2147483647 h 53"/>
                <a:gd name="T28" fmla="*/ 2147483647 w 34"/>
                <a:gd name="T29" fmla="*/ 2147483647 h 53"/>
                <a:gd name="T30" fmla="*/ 2147483647 w 34"/>
                <a:gd name="T31" fmla="*/ 2147483647 h 53"/>
                <a:gd name="T32" fmla="*/ 2147483647 w 34"/>
                <a:gd name="T33" fmla="*/ 2147483647 h 53"/>
                <a:gd name="T34" fmla="*/ 2147483647 w 34"/>
                <a:gd name="T35" fmla="*/ 2147483647 h 53"/>
                <a:gd name="T36" fmla="*/ 2147483647 w 34"/>
                <a:gd name="T37" fmla="*/ 2147483647 h 53"/>
                <a:gd name="T38" fmla="*/ 2147483647 w 34"/>
                <a:gd name="T39" fmla="*/ 2147483647 h 53"/>
                <a:gd name="T40" fmla="*/ 2147483647 w 34"/>
                <a:gd name="T41" fmla="*/ 2147483647 h 53"/>
                <a:gd name="T42" fmla="*/ 2147483647 w 34"/>
                <a:gd name="T43" fmla="*/ 2147483647 h 53"/>
                <a:gd name="T44" fmla="*/ 0 w 34"/>
                <a:gd name="T45" fmla="*/ 2147483647 h 53"/>
                <a:gd name="T46" fmla="*/ 0 w 34"/>
                <a:gd name="T47" fmla="*/ 2147483647 h 53"/>
                <a:gd name="T48" fmla="*/ 2147483647 w 34"/>
                <a:gd name="T49" fmla="*/ 2147483647 h 53"/>
                <a:gd name="T50" fmla="*/ 2147483647 w 34"/>
                <a:gd name="T51" fmla="*/ 2147483647 h 53"/>
                <a:gd name="T52" fmla="*/ 2147483647 w 34"/>
                <a:gd name="T53" fmla="*/ 2147483647 h 53"/>
                <a:gd name="T54" fmla="*/ 2147483647 w 34"/>
                <a:gd name="T55" fmla="*/ 2147483647 h 53"/>
                <a:gd name="T56" fmla="*/ 2147483647 w 34"/>
                <a:gd name="T57" fmla="*/ 2147483647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53"/>
                <a:gd name="T89" fmla="*/ 34 w 34"/>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53">
                  <a:moveTo>
                    <a:pt x="13" y="28"/>
                  </a:moveTo>
                  <a:lnTo>
                    <a:pt x="13" y="14"/>
                  </a:lnTo>
                  <a:lnTo>
                    <a:pt x="15" y="10"/>
                  </a:lnTo>
                  <a:lnTo>
                    <a:pt x="20" y="8"/>
                  </a:lnTo>
                  <a:lnTo>
                    <a:pt x="24" y="4"/>
                  </a:lnTo>
                  <a:lnTo>
                    <a:pt x="26" y="0"/>
                  </a:lnTo>
                  <a:lnTo>
                    <a:pt x="31" y="0"/>
                  </a:lnTo>
                  <a:lnTo>
                    <a:pt x="33" y="4"/>
                  </a:lnTo>
                  <a:lnTo>
                    <a:pt x="33" y="8"/>
                  </a:lnTo>
                  <a:lnTo>
                    <a:pt x="31" y="12"/>
                  </a:lnTo>
                  <a:lnTo>
                    <a:pt x="31" y="16"/>
                  </a:lnTo>
                  <a:lnTo>
                    <a:pt x="29" y="20"/>
                  </a:lnTo>
                  <a:lnTo>
                    <a:pt x="26" y="24"/>
                  </a:lnTo>
                  <a:lnTo>
                    <a:pt x="24" y="28"/>
                  </a:lnTo>
                  <a:lnTo>
                    <a:pt x="20" y="34"/>
                  </a:lnTo>
                  <a:lnTo>
                    <a:pt x="20" y="38"/>
                  </a:lnTo>
                  <a:lnTo>
                    <a:pt x="20" y="42"/>
                  </a:lnTo>
                  <a:lnTo>
                    <a:pt x="18" y="46"/>
                  </a:lnTo>
                  <a:lnTo>
                    <a:pt x="13" y="48"/>
                  </a:lnTo>
                  <a:lnTo>
                    <a:pt x="9" y="52"/>
                  </a:lnTo>
                  <a:lnTo>
                    <a:pt x="4" y="52"/>
                  </a:lnTo>
                  <a:lnTo>
                    <a:pt x="2" y="48"/>
                  </a:lnTo>
                  <a:lnTo>
                    <a:pt x="0" y="44"/>
                  </a:lnTo>
                  <a:lnTo>
                    <a:pt x="0" y="40"/>
                  </a:lnTo>
                  <a:lnTo>
                    <a:pt x="2" y="36"/>
                  </a:lnTo>
                  <a:lnTo>
                    <a:pt x="7" y="34"/>
                  </a:lnTo>
                  <a:lnTo>
                    <a:pt x="11" y="32"/>
                  </a:lnTo>
                  <a:lnTo>
                    <a:pt x="11" y="28"/>
                  </a:lnTo>
                  <a:lnTo>
                    <a:pt x="13" y="28"/>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114">
              <a:extLst>
                <a:ext uri="{FF2B5EF4-FFF2-40B4-BE49-F238E27FC236}">
                  <a16:creationId xmlns:a16="http://schemas.microsoft.com/office/drawing/2014/main" id="{18E9986F-0CB2-43B7-B393-9B5679893932}"/>
                </a:ext>
              </a:extLst>
            </p:cNvPr>
            <p:cNvSpPr>
              <a:spLocks/>
            </p:cNvSpPr>
            <p:nvPr/>
          </p:nvSpPr>
          <p:spPr bwMode="auto">
            <a:xfrm>
              <a:off x="4372586" y="3430422"/>
              <a:ext cx="689734" cy="728648"/>
            </a:xfrm>
            <a:custGeom>
              <a:avLst/>
              <a:gdLst>
                <a:gd name="T0" fmla="*/ 2147483646 w 491"/>
                <a:gd name="T1" fmla="*/ 2147483646 h 499"/>
                <a:gd name="T2" fmla="*/ 2147483646 w 491"/>
                <a:gd name="T3" fmla="*/ 2147483646 h 499"/>
                <a:gd name="T4" fmla="*/ 2147483646 w 491"/>
                <a:gd name="T5" fmla="*/ 2147483646 h 499"/>
                <a:gd name="T6" fmla="*/ 2147483646 w 491"/>
                <a:gd name="T7" fmla="*/ 2147483646 h 499"/>
                <a:gd name="T8" fmla="*/ 2147483646 w 491"/>
                <a:gd name="T9" fmla="*/ 2147483646 h 499"/>
                <a:gd name="T10" fmla="*/ 2147483646 w 491"/>
                <a:gd name="T11" fmla="*/ 2147483646 h 499"/>
                <a:gd name="T12" fmla="*/ 2147483646 w 491"/>
                <a:gd name="T13" fmla="*/ 2147483646 h 499"/>
                <a:gd name="T14" fmla="*/ 2147483646 w 491"/>
                <a:gd name="T15" fmla="*/ 2147483646 h 499"/>
                <a:gd name="T16" fmla="*/ 2147483646 w 491"/>
                <a:gd name="T17" fmla="*/ 2147483646 h 499"/>
                <a:gd name="T18" fmla="*/ 2147483646 w 491"/>
                <a:gd name="T19" fmla="*/ 2147483646 h 499"/>
                <a:gd name="T20" fmla="*/ 2147483646 w 491"/>
                <a:gd name="T21" fmla="*/ 2147483646 h 499"/>
                <a:gd name="T22" fmla="*/ 2147483646 w 491"/>
                <a:gd name="T23" fmla="*/ 2147483646 h 499"/>
                <a:gd name="T24" fmla="*/ 2147483646 w 491"/>
                <a:gd name="T25" fmla="*/ 2147483646 h 499"/>
                <a:gd name="T26" fmla="*/ 2147483646 w 491"/>
                <a:gd name="T27" fmla="*/ 2147483646 h 499"/>
                <a:gd name="T28" fmla="*/ 2147483646 w 491"/>
                <a:gd name="T29" fmla="*/ 2147483646 h 499"/>
                <a:gd name="T30" fmla="*/ 2147483646 w 491"/>
                <a:gd name="T31" fmla="*/ 2147483646 h 499"/>
                <a:gd name="T32" fmla="*/ 2147483646 w 491"/>
                <a:gd name="T33" fmla="*/ 2147483646 h 499"/>
                <a:gd name="T34" fmla="*/ 2147483646 w 491"/>
                <a:gd name="T35" fmla="*/ 2147483646 h 499"/>
                <a:gd name="T36" fmla="*/ 2147483646 w 491"/>
                <a:gd name="T37" fmla="*/ 2147483646 h 499"/>
                <a:gd name="T38" fmla="*/ 2147483646 w 491"/>
                <a:gd name="T39" fmla="*/ 2147483646 h 499"/>
                <a:gd name="T40" fmla="*/ 2147483646 w 491"/>
                <a:gd name="T41" fmla="*/ 2147483646 h 499"/>
                <a:gd name="T42" fmla="*/ 2147483646 w 491"/>
                <a:gd name="T43" fmla="*/ 2147483646 h 499"/>
                <a:gd name="T44" fmla="*/ 2147483646 w 491"/>
                <a:gd name="T45" fmla="*/ 2147483646 h 499"/>
                <a:gd name="T46" fmla="*/ 2147483646 w 491"/>
                <a:gd name="T47" fmla="*/ 2147483646 h 499"/>
                <a:gd name="T48" fmla="*/ 2147483646 w 491"/>
                <a:gd name="T49" fmla="*/ 2147483646 h 499"/>
                <a:gd name="T50" fmla="*/ 2147483646 w 491"/>
                <a:gd name="T51" fmla="*/ 2147483646 h 499"/>
                <a:gd name="T52" fmla="*/ 2147483646 w 491"/>
                <a:gd name="T53" fmla="*/ 2147483646 h 499"/>
                <a:gd name="T54" fmla="*/ 2147483646 w 491"/>
                <a:gd name="T55" fmla="*/ 2147483646 h 499"/>
                <a:gd name="T56" fmla="*/ 2147483646 w 491"/>
                <a:gd name="T57" fmla="*/ 2147483646 h 499"/>
                <a:gd name="T58" fmla="*/ 2147483646 w 491"/>
                <a:gd name="T59" fmla="*/ 2147483646 h 499"/>
                <a:gd name="T60" fmla="*/ 2147483646 w 491"/>
                <a:gd name="T61" fmla="*/ 2147483646 h 499"/>
                <a:gd name="T62" fmla="*/ 2147483646 w 491"/>
                <a:gd name="T63" fmla="*/ 2147483646 h 499"/>
                <a:gd name="T64" fmla="*/ 2147483646 w 491"/>
                <a:gd name="T65" fmla="*/ 2147483646 h 499"/>
                <a:gd name="T66" fmla="*/ 2147483646 w 491"/>
                <a:gd name="T67" fmla="*/ 2147483646 h 499"/>
                <a:gd name="T68" fmla="*/ 2147483646 w 491"/>
                <a:gd name="T69" fmla="*/ 2147483646 h 499"/>
                <a:gd name="T70" fmla="*/ 2147483646 w 491"/>
                <a:gd name="T71" fmla="*/ 2147483646 h 499"/>
                <a:gd name="T72" fmla="*/ 2147483646 w 491"/>
                <a:gd name="T73" fmla="*/ 2147483646 h 499"/>
                <a:gd name="T74" fmla="*/ 2147483646 w 491"/>
                <a:gd name="T75" fmla="*/ 2147483646 h 499"/>
                <a:gd name="T76" fmla="*/ 2147483646 w 491"/>
                <a:gd name="T77" fmla="*/ 2147483646 h 499"/>
                <a:gd name="T78" fmla="*/ 2147483646 w 491"/>
                <a:gd name="T79" fmla="*/ 2147483646 h 499"/>
                <a:gd name="T80" fmla="*/ 0 w 491"/>
                <a:gd name="T81" fmla="*/ 2147483646 h 499"/>
                <a:gd name="T82" fmla="*/ 2147483646 w 491"/>
                <a:gd name="T83" fmla="*/ 2147483646 h 499"/>
                <a:gd name="T84" fmla="*/ 2147483646 w 491"/>
                <a:gd name="T85" fmla="*/ 2147483646 h 499"/>
                <a:gd name="T86" fmla="*/ 2147483646 w 491"/>
                <a:gd name="T87" fmla="*/ 2147483646 h 499"/>
                <a:gd name="T88" fmla="*/ 2147483646 w 491"/>
                <a:gd name="T89" fmla="*/ 2147483646 h 499"/>
                <a:gd name="T90" fmla="*/ 2147483646 w 491"/>
                <a:gd name="T91" fmla="*/ 2147483646 h 499"/>
                <a:gd name="T92" fmla="*/ 2147483646 w 491"/>
                <a:gd name="T93" fmla="*/ 2147483646 h 499"/>
                <a:gd name="T94" fmla="*/ 2147483646 w 491"/>
                <a:gd name="T95" fmla="*/ 2147483646 h 499"/>
                <a:gd name="T96" fmla="*/ 2147483646 w 491"/>
                <a:gd name="T97" fmla="*/ 2147483646 h 499"/>
                <a:gd name="T98" fmla="*/ 2147483646 w 491"/>
                <a:gd name="T99" fmla="*/ 2147483646 h 499"/>
                <a:gd name="T100" fmla="*/ 2147483646 w 491"/>
                <a:gd name="T101" fmla="*/ 2147483646 h 499"/>
                <a:gd name="T102" fmla="*/ 2147483646 w 491"/>
                <a:gd name="T103" fmla="*/ 2147483646 h 499"/>
                <a:gd name="T104" fmla="*/ 2147483646 w 491"/>
                <a:gd name="T105" fmla="*/ 2147483646 h 499"/>
                <a:gd name="T106" fmla="*/ 2147483646 w 491"/>
                <a:gd name="T107" fmla="*/ 2147483646 h 499"/>
                <a:gd name="T108" fmla="*/ 2147483646 w 491"/>
                <a:gd name="T109" fmla="*/ 2147483646 h 499"/>
                <a:gd name="T110" fmla="*/ 2147483646 w 491"/>
                <a:gd name="T111" fmla="*/ 2147483646 h 4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1"/>
                <a:gd name="T169" fmla="*/ 0 h 499"/>
                <a:gd name="T170" fmla="*/ 491 w 491"/>
                <a:gd name="T171" fmla="*/ 499 h 4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1" h="499">
                  <a:moveTo>
                    <a:pt x="481" y="32"/>
                  </a:moveTo>
                  <a:lnTo>
                    <a:pt x="472" y="34"/>
                  </a:lnTo>
                  <a:lnTo>
                    <a:pt x="472" y="38"/>
                  </a:lnTo>
                  <a:lnTo>
                    <a:pt x="468" y="44"/>
                  </a:lnTo>
                  <a:lnTo>
                    <a:pt x="465" y="50"/>
                  </a:lnTo>
                  <a:lnTo>
                    <a:pt x="465" y="54"/>
                  </a:lnTo>
                  <a:lnTo>
                    <a:pt x="465" y="58"/>
                  </a:lnTo>
                  <a:lnTo>
                    <a:pt x="461" y="60"/>
                  </a:lnTo>
                  <a:lnTo>
                    <a:pt x="463" y="64"/>
                  </a:lnTo>
                  <a:lnTo>
                    <a:pt x="463" y="68"/>
                  </a:lnTo>
                  <a:lnTo>
                    <a:pt x="463" y="72"/>
                  </a:lnTo>
                  <a:lnTo>
                    <a:pt x="463" y="76"/>
                  </a:lnTo>
                  <a:lnTo>
                    <a:pt x="463" y="80"/>
                  </a:lnTo>
                  <a:lnTo>
                    <a:pt x="463" y="84"/>
                  </a:lnTo>
                  <a:lnTo>
                    <a:pt x="463" y="88"/>
                  </a:lnTo>
                  <a:lnTo>
                    <a:pt x="461" y="92"/>
                  </a:lnTo>
                  <a:lnTo>
                    <a:pt x="461" y="96"/>
                  </a:lnTo>
                  <a:lnTo>
                    <a:pt x="461" y="100"/>
                  </a:lnTo>
                  <a:lnTo>
                    <a:pt x="461" y="106"/>
                  </a:lnTo>
                  <a:lnTo>
                    <a:pt x="461" y="110"/>
                  </a:lnTo>
                  <a:lnTo>
                    <a:pt x="461" y="114"/>
                  </a:lnTo>
                  <a:lnTo>
                    <a:pt x="461" y="118"/>
                  </a:lnTo>
                  <a:lnTo>
                    <a:pt x="461" y="122"/>
                  </a:lnTo>
                  <a:lnTo>
                    <a:pt x="459" y="126"/>
                  </a:lnTo>
                  <a:lnTo>
                    <a:pt x="459" y="132"/>
                  </a:lnTo>
                  <a:lnTo>
                    <a:pt x="459" y="136"/>
                  </a:lnTo>
                  <a:lnTo>
                    <a:pt x="459" y="140"/>
                  </a:lnTo>
                  <a:lnTo>
                    <a:pt x="459" y="144"/>
                  </a:lnTo>
                  <a:lnTo>
                    <a:pt x="459" y="148"/>
                  </a:lnTo>
                  <a:lnTo>
                    <a:pt x="459" y="152"/>
                  </a:lnTo>
                  <a:lnTo>
                    <a:pt x="459" y="160"/>
                  </a:lnTo>
                  <a:lnTo>
                    <a:pt x="459" y="164"/>
                  </a:lnTo>
                  <a:lnTo>
                    <a:pt x="459" y="168"/>
                  </a:lnTo>
                  <a:lnTo>
                    <a:pt x="459" y="176"/>
                  </a:lnTo>
                  <a:lnTo>
                    <a:pt x="459" y="180"/>
                  </a:lnTo>
                  <a:lnTo>
                    <a:pt x="459" y="188"/>
                  </a:lnTo>
                  <a:lnTo>
                    <a:pt x="459" y="194"/>
                  </a:lnTo>
                  <a:lnTo>
                    <a:pt x="459" y="198"/>
                  </a:lnTo>
                  <a:lnTo>
                    <a:pt x="459" y="204"/>
                  </a:lnTo>
                  <a:lnTo>
                    <a:pt x="459" y="208"/>
                  </a:lnTo>
                  <a:lnTo>
                    <a:pt x="459" y="214"/>
                  </a:lnTo>
                  <a:lnTo>
                    <a:pt x="459" y="218"/>
                  </a:lnTo>
                  <a:lnTo>
                    <a:pt x="459" y="222"/>
                  </a:lnTo>
                  <a:lnTo>
                    <a:pt x="459" y="228"/>
                  </a:lnTo>
                  <a:lnTo>
                    <a:pt x="459" y="234"/>
                  </a:lnTo>
                  <a:lnTo>
                    <a:pt x="456" y="238"/>
                  </a:lnTo>
                  <a:lnTo>
                    <a:pt x="456" y="242"/>
                  </a:lnTo>
                  <a:lnTo>
                    <a:pt x="456" y="246"/>
                  </a:lnTo>
                  <a:lnTo>
                    <a:pt x="456" y="250"/>
                  </a:lnTo>
                  <a:lnTo>
                    <a:pt x="459" y="254"/>
                  </a:lnTo>
                  <a:lnTo>
                    <a:pt x="461" y="258"/>
                  </a:lnTo>
                  <a:lnTo>
                    <a:pt x="463" y="262"/>
                  </a:lnTo>
                  <a:lnTo>
                    <a:pt x="470" y="268"/>
                  </a:lnTo>
                  <a:lnTo>
                    <a:pt x="472" y="272"/>
                  </a:lnTo>
                  <a:lnTo>
                    <a:pt x="477" y="276"/>
                  </a:lnTo>
                  <a:lnTo>
                    <a:pt x="479" y="280"/>
                  </a:lnTo>
                  <a:lnTo>
                    <a:pt x="483" y="278"/>
                  </a:lnTo>
                  <a:lnTo>
                    <a:pt x="481" y="274"/>
                  </a:lnTo>
                  <a:lnTo>
                    <a:pt x="477" y="272"/>
                  </a:lnTo>
                  <a:lnTo>
                    <a:pt x="472" y="274"/>
                  </a:lnTo>
                  <a:lnTo>
                    <a:pt x="474" y="278"/>
                  </a:lnTo>
                  <a:lnTo>
                    <a:pt x="472" y="274"/>
                  </a:lnTo>
                  <a:lnTo>
                    <a:pt x="472" y="270"/>
                  </a:lnTo>
                  <a:lnTo>
                    <a:pt x="474" y="274"/>
                  </a:lnTo>
                  <a:lnTo>
                    <a:pt x="477" y="278"/>
                  </a:lnTo>
                  <a:lnTo>
                    <a:pt x="481" y="278"/>
                  </a:lnTo>
                  <a:lnTo>
                    <a:pt x="488" y="270"/>
                  </a:lnTo>
                  <a:lnTo>
                    <a:pt x="481" y="274"/>
                  </a:lnTo>
                  <a:lnTo>
                    <a:pt x="477" y="278"/>
                  </a:lnTo>
                  <a:lnTo>
                    <a:pt x="472" y="280"/>
                  </a:lnTo>
                  <a:lnTo>
                    <a:pt x="477" y="280"/>
                  </a:lnTo>
                  <a:lnTo>
                    <a:pt x="474" y="284"/>
                  </a:lnTo>
                  <a:lnTo>
                    <a:pt x="470" y="286"/>
                  </a:lnTo>
                  <a:lnTo>
                    <a:pt x="468" y="290"/>
                  </a:lnTo>
                  <a:lnTo>
                    <a:pt x="463" y="292"/>
                  </a:lnTo>
                  <a:lnTo>
                    <a:pt x="459" y="296"/>
                  </a:lnTo>
                  <a:lnTo>
                    <a:pt x="454" y="300"/>
                  </a:lnTo>
                  <a:lnTo>
                    <a:pt x="450" y="302"/>
                  </a:lnTo>
                  <a:lnTo>
                    <a:pt x="447" y="306"/>
                  </a:lnTo>
                  <a:lnTo>
                    <a:pt x="443" y="310"/>
                  </a:lnTo>
                  <a:lnTo>
                    <a:pt x="441" y="314"/>
                  </a:lnTo>
                  <a:lnTo>
                    <a:pt x="441" y="318"/>
                  </a:lnTo>
                  <a:lnTo>
                    <a:pt x="441" y="322"/>
                  </a:lnTo>
                  <a:lnTo>
                    <a:pt x="436" y="326"/>
                  </a:lnTo>
                  <a:lnTo>
                    <a:pt x="432" y="326"/>
                  </a:lnTo>
                  <a:lnTo>
                    <a:pt x="427" y="324"/>
                  </a:lnTo>
                  <a:lnTo>
                    <a:pt x="427" y="328"/>
                  </a:lnTo>
                  <a:lnTo>
                    <a:pt x="429" y="332"/>
                  </a:lnTo>
                  <a:lnTo>
                    <a:pt x="434" y="334"/>
                  </a:lnTo>
                  <a:lnTo>
                    <a:pt x="429" y="336"/>
                  </a:lnTo>
                  <a:lnTo>
                    <a:pt x="425" y="336"/>
                  </a:lnTo>
                  <a:lnTo>
                    <a:pt x="420" y="336"/>
                  </a:lnTo>
                  <a:lnTo>
                    <a:pt x="416" y="336"/>
                  </a:lnTo>
                  <a:lnTo>
                    <a:pt x="411" y="338"/>
                  </a:lnTo>
                  <a:lnTo>
                    <a:pt x="407" y="344"/>
                  </a:lnTo>
                  <a:lnTo>
                    <a:pt x="402" y="348"/>
                  </a:lnTo>
                  <a:lnTo>
                    <a:pt x="400" y="352"/>
                  </a:lnTo>
                  <a:lnTo>
                    <a:pt x="396" y="356"/>
                  </a:lnTo>
                  <a:lnTo>
                    <a:pt x="393" y="360"/>
                  </a:lnTo>
                  <a:lnTo>
                    <a:pt x="389" y="362"/>
                  </a:lnTo>
                  <a:lnTo>
                    <a:pt x="384" y="364"/>
                  </a:lnTo>
                  <a:lnTo>
                    <a:pt x="382" y="368"/>
                  </a:lnTo>
                  <a:lnTo>
                    <a:pt x="378" y="372"/>
                  </a:lnTo>
                  <a:lnTo>
                    <a:pt x="378" y="376"/>
                  </a:lnTo>
                  <a:lnTo>
                    <a:pt x="373" y="378"/>
                  </a:lnTo>
                  <a:lnTo>
                    <a:pt x="371" y="382"/>
                  </a:lnTo>
                  <a:lnTo>
                    <a:pt x="369" y="386"/>
                  </a:lnTo>
                  <a:lnTo>
                    <a:pt x="366" y="390"/>
                  </a:lnTo>
                  <a:lnTo>
                    <a:pt x="360" y="398"/>
                  </a:lnTo>
                  <a:lnTo>
                    <a:pt x="360" y="402"/>
                  </a:lnTo>
                  <a:lnTo>
                    <a:pt x="357" y="408"/>
                  </a:lnTo>
                  <a:lnTo>
                    <a:pt x="357" y="412"/>
                  </a:lnTo>
                  <a:lnTo>
                    <a:pt x="357" y="416"/>
                  </a:lnTo>
                  <a:lnTo>
                    <a:pt x="360" y="420"/>
                  </a:lnTo>
                  <a:lnTo>
                    <a:pt x="360" y="424"/>
                  </a:lnTo>
                  <a:lnTo>
                    <a:pt x="360" y="428"/>
                  </a:lnTo>
                  <a:lnTo>
                    <a:pt x="357" y="432"/>
                  </a:lnTo>
                  <a:lnTo>
                    <a:pt x="353" y="434"/>
                  </a:lnTo>
                  <a:lnTo>
                    <a:pt x="348" y="438"/>
                  </a:lnTo>
                  <a:lnTo>
                    <a:pt x="346" y="442"/>
                  </a:lnTo>
                  <a:lnTo>
                    <a:pt x="346" y="448"/>
                  </a:lnTo>
                  <a:lnTo>
                    <a:pt x="346" y="452"/>
                  </a:lnTo>
                  <a:lnTo>
                    <a:pt x="339" y="456"/>
                  </a:lnTo>
                  <a:lnTo>
                    <a:pt x="335" y="456"/>
                  </a:lnTo>
                  <a:lnTo>
                    <a:pt x="330" y="456"/>
                  </a:lnTo>
                  <a:lnTo>
                    <a:pt x="326" y="458"/>
                  </a:lnTo>
                  <a:lnTo>
                    <a:pt x="321" y="460"/>
                  </a:lnTo>
                  <a:lnTo>
                    <a:pt x="317" y="462"/>
                  </a:lnTo>
                  <a:lnTo>
                    <a:pt x="315" y="466"/>
                  </a:lnTo>
                  <a:lnTo>
                    <a:pt x="310" y="468"/>
                  </a:lnTo>
                  <a:lnTo>
                    <a:pt x="308" y="472"/>
                  </a:lnTo>
                  <a:lnTo>
                    <a:pt x="306" y="476"/>
                  </a:lnTo>
                  <a:lnTo>
                    <a:pt x="306" y="480"/>
                  </a:lnTo>
                  <a:lnTo>
                    <a:pt x="308" y="484"/>
                  </a:lnTo>
                  <a:lnTo>
                    <a:pt x="306" y="490"/>
                  </a:lnTo>
                  <a:lnTo>
                    <a:pt x="306" y="494"/>
                  </a:lnTo>
                  <a:lnTo>
                    <a:pt x="306" y="498"/>
                  </a:lnTo>
                  <a:lnTo>
                    <a:pt x="299" y="498"/>
                  </a:lnTo>
                  <a:lnTo>
                    <a:pt x="297" y="494"/>
                  </a:lnTo>
                  <a:lnTo>
                    <a:pt x="294" y="490"/>
                  </a:lnTo>
                  <a:lnTo>
                    <a:pt x="290" y="484"/>
                  </a:lnTo>
                  <a:lnTo>
                    <a:pt x="285" y="480"/>
                  </a:lnTo>
                  <a:lnTo>
                    <a:pt x="281" y="480"/>
                  </a:lnTo>
                  <a:lnTo>
                    <a:pt x="274" y="476"/>
                  </a:lnTo>
                  <a:lnTo>
                    <a:pt x="270" y="474"/>
                  </a:lnTo>
                  <a:lnTo>
                    <a:pt x="265" y="472"/>
                  </a:lnTo>
                  <a:lnTo>
                    <a:pt x="261" y="470"/>
                  </a:lnTo>
                  <a:lnTo>
                    <a:pt x="256" y="468"/>
                  </a:lnTo>
                  <a:lnTo>
                    <a:pt x="252" y="466"/>
                  </a:lnTo>
                  <a:lnTo>
                    <a:pt x="247" y="464"/>
                  </a:lnTo>
                  <a:lnTo>
                    <a:pt x="243" y="462"/>
                  </a:lnTo>
                  <a:lnTo>
                    <a:pt x="238" y="460"/>
                  </a:lnTo>
                  <a:lnTo>
                    <a:pt x="234" y="458"/>
                  </a:lnTo>
                  <a:lnTo>
                    <a:pt x="229" y="454"/>
                  </a:lnTo>
                  <a:lnTo>
                    <a:pt x="225" y="450"/>
                  </a:lnTo>
                  <a:lnTo>
                    <a:pt x="220" y="442"/>
                  </a:lnTo>
                  <a:lnTo>
                    <a:pt x="218" y="438"/>
                  </a:lnTo>
                  <a:lnTo>
                    <a:pt x="214" y="434"/>
                  </a:lnTo>
                  <a:lnTo>
                    <a:pt x="211" y="430"/>
                  </a:lnTo>
                  <a:lnTo>
                    <a:pt x="211" y="426"/>
                  </a:lnTo>
                  <a:lnTo>
                    <a:pt x="211" y="422"/>
                  </a:lnTo>
                  <a:lnTo>
                    <a:pt x="211" y="418"/>
                  </a:lnTo>
                  <a:lnTo>
                    <a:pt x="214" y="414"/>
                  </a:lnTo>
                  <a:lnTo>
                    <a:pt x="214" y="410"/>
                  </a:lnTo>
                  <a:lnTo>
                    <a:pt x="214" y="406"/>
                  </a:lnTo>
                  <a:lnTo>
                    <a:pt x="214" y="402"/>
                  </a:lnTo>
                  <a:lnTo>
                    <a:pt x="211" y="398"/>
                  </a:lnTo>
                  <a:lnTo>
                    <a:pt x="209" y="394"/>
                  </a:lnTo>
                  <a:lnTo>
                    <a:pt x="205" y="392"/>
                  </a:lnTo>
                  <a:lnTo>
                    <a:pt x="202" y="388"/>
                  </a:lnTo>
                  <a:lnTo>
                    <a:pt x="200" y="384"/>
                  </a:lnTo>
                  <a:lnTo>
                    <a:pt x="196" y="382"/>
                  </a:lnTo>
                  <a:lnTo>
                    <a:pt x="193" y="378"/>
                  </a:lnTo>
                  <a:lnTo>
                    <a:pt x="187" y="376"/>
                  </a:lnTo>
                  <a:lnTo>
                    <a:pt x="184" y="372"/>
                  </a:lnTo>
                  <a:lnTo>
                    <a:pt x="180" y="370"/>
                  </a:lnTo>
                  <a:lnTo>
                    <a:pt x="175" y="368"/>
                  </a:lnTo>
                  <a:lnTo>
                    <a:pt x="171" y="366"/>
                  </a:lnTo>
                  <a:lnTo>
                    <a:pt x="166" y="364"/>
                  </a:lnTo>
                  <a:lnTo>
                    <a:pt x="155" y="358"/>
                  </a:lnTo>
                  <a:lnTo>
                    <a:pt x="151" y="356"/>
                  </a:lnTo>
                  <a:lnTo>
                    <a:pt x="146" y="354"/>
                  </a:lnTo>
                  <a:lnTo>
                    <a:pt x="142" y="354"/>
                  </a:lnTo>
                  <a:lnTo>
                    <a:pt x="135" y="350"/>
                  </a:lnTo>
                  <a:lnTo>
                    <a:pt x="130" y="348"/>
                  </a:lnTo>
                  <a:lnTo>
                    <a:pt x="124" y="346"/>
                  </a:lnTo>
                  <a:lnTo>
                    <a:pt x="112" y="342"/>
                  </a:lnTo>
                  <a:lnTo>
                    <a:pt x="108" y="340"/>
                  </a:lnTo>
                  <a:lnTo>
                    <a:pt x="101" y="340"/>
                  </a:lnTo>
                  <a:lnTo>
                    <a:pt x="97" y="338"/>
                  </a:lnTo>
                  <a:lnTo>
                    <a:pt x="92" y="336"/>
                  </a:lnTo>
                  <a:lnTo>
                    <a:pt x="85" y="336"/>
                  </a:lnTo>
                  <a:lnTo>
                    <a:pt x="81" y="336"/>
                  </a:lnTo>
                  <a:lnTo>
                    <a:pt x="74" y="334"/>
                  </a:lnTo>
                  <a:lnTo>
                    <a:pt x="70" y="334"/>
                  </a:lnTo>
                  <a:lnTo>
                    <a:pt x="63" y="332"/>
                  </a:lnTo>
                  <a:lnTo>
                    <a:pt x="56" y="332"/>
                  </a:lnTo>
                  <a:lnTo>
                    <a:pt x="52" y="330"/>
                  </a:lnTo>
                  <a:lnTo>
                    <a:pt x="47" y="328"/>
                  </a:lnTo>
                  <a:lnTo>
                    <a:pt x="43" y="328"/>
                  </a:lnTo>
                  <a:lnTo>
                    <a:pt x="38" y="328"/>
                  </a:lnTo>
                  <a:lnTo>
                    <a:pt x="34" y="326"/>
                  </a:lnTo>
                  <a:lnTo>
                    <a:pt x="31" y="322"/>
                  </a:lnTo>
                  <a:lnTo>
                    <a:pt x="29" y="318"/>
                  </a:lnTo>
                  <a:lnTo>
                    <a:pt x="31" y="314"/>
                  </a:lnTo>
                  <a:lnTo>
                    <a:pt x="34" y="310"/>
                  </a:lnTo>
                  <a:lnTo>
                    <a:pt x="36" y="306"/>
                  </a:lnTo>
                  <a:lnTo>
                    <a:pt x="36" y="302"/>
                  </a:lnTo>
                  <a:lnTo>
                    <a:pt x="38" y="298"/>
                  </a:lnTo>
                  <a:lnTo>
                    <a:pt x="40" y="294"/>
                  </a:lnTo>
                  <a:lnTo>
                    <a:pt x="43" y="290"/>
                  </a:lnTo>
                  <a:lnTo>
                    <a:pt x="45" y="286"/>
                  </a:lnTo>
                  <a:lnTo>
                    <a:pt x="43" y="282"/>
                  </a:lnTo>
                  <a:lnTo>
                    <a:pt x="38" y="280"/>
                  </a:lnTo>
                  <a:lnTo>
                    <a:pt x="34" y="276"/>
                  </a:lnTo>
                  <a:lnTo>
                    <a:pt x="31" y="272"/>
                  </a:lnTo>
                  <a:lnTo>
                    <a:pt x="31" y="268"/>
                  </a:lnTo>
                  <a:lnTo>
                    <a:pt x="31" y="264"/>
                  </a:lnTo>
                  <a:lnTo>
                    <a:pt x="29" y="260"/>
                  </a:lnTo>
                  <a:lnTo>
                    <a:pt x="27" y="256"/>
                  </a:lnTo>
                  <a:lnTo>
                    <a:pt x="27" y="252"/>
                  </a:lnTo>
                  <a:lnTo>
                    <a:pt x="22" y="250"/>
                  </a:lnTo>
                  <a:lnTo>
                    <a:pt x="16" y="248"/>
                  </a:lnTo>
                  <a:lnTo>
                    <a:pt x="11" y="246"/>
                  </a:lnTo>
                  <a:lnTo>
                    <a:pt x="7" y="244"/>
                  </a:lnTo>
                  <a:lnTo>
                    <a:pt x="4" y="240"/>
                  </a:lnTo>
                  <a:lnTo>
                    <a:pt x="4" y="236"/>
                  </a:lnTo>
                  <a:lnTo>
                    <a:pt x="4" y="232"/>
                  </a:lnTo>
                  <a:lnTo>
                    <a:pt x="4" y="228"/>
                  </a:lnTo>
                  <a:lnTo>
                    <a:pt x="2" y="224"/>
                  </a:lnTo>
                  <a:lnTo>
                    <a:pt x="2" y="220"/>
                  </a:lnTo>
                  <a:lnTo>
                    <a:pt x="2" y="212"/>
                  </a:lnTo>
                  <a:lnTo>
                    <a:pt x="2" y="208"/>
                  </a:lnTo>
                  <a:lnTo>
                    <a:pt x="2" y="204"/>
                  </a:lnTo>
                  <a:lnTo>
                    <a:pt x="2" y="200"/>
                  </a:lnTo>
                  <a:lnTo>
                    <a:pt x="4" y="196"/>
                  </a:lnTo>
                  <a:lnTo>
                    <a:pt x="7" y="192"/>
                  </a:lnTo>
                  <a:lnTo>
                    <a:pt x="11" y="188"/>
                  </a:lnTo>
                  <a:lnTo>
                    <a:pt x="16" y="188"/>
                  </a:lnTo>
                  <a:lnTo>
                    <a:pt x="20" y="188"/>
                  </a:lnTo>
                  <a:lnTo>
                    <a:pt x="25" y="186"/>
                  </a:lnTo>
                  <a:lnTo>
                    <a:pt x="27" y="182"/>
                  </a:lnTo>
                  <a:lnTo>
                    <a:pt x="29" y="178"/>
                  </a:lnTo>
                  <a:lnTo>
                    <a:pt x="31" y="174"/>
                  </a:lnTo>
                  <a:lnTo>
                    <a:pt x="31" y="170"/>
                  </a:lnTo>
                  <a:lnTo>
                    <a:pt x="34" y="166"/>
                  </a:lnTo>
                  <a:lnTo>
                    <a:pt x="36" y="162"/>
                  </a:lnTo>
                  <a:lnTo>
                    <a:pt x="38" y="158"/>
                  </a:lnTo>
                  <a:lnTo>
                    <a:pt x="40" y="154"/>
                  </a:lnTo>
                  <a:lnTo>
                    <a:pt x="40" y="150"/>
                  </a:lnTo>
                  <a:lnTo>
                    <a:pt x="36" y="152"/>
                  </a:lnTo>
                  <a:lnTo>
                    <a:pt x="34" y="156"/>
                  </a:lnTo>
                  <a:lnTo>
                    <a:pt x="34" y="160"/>
                  </a:lnTo>
                  <a:lnTo>
                    <a:pt x="31" y="164"/>
                  </a:lnTo>
                  <a:lnTo>
                    <a:pt x="31" y="168"/>
                  </a:lnTo>
                  <a:lnTo>
                    <a:pt x="29" y="172"/>
                  </a:lnTo>
                  <a:lnTo>
                    <a:pt x="29" y="168"/>
                  </a:lnTo>
                  <a:lnTo>
                    <a:pt x="29" y="164"/>
                  </a:lnTo>
                  <a:lnTo>
                    <a:pt x="31" y="158"/>
                  </a:lnTo>
                  <a:lnTo>
                    <a:pt x="31" y="154"/>
                  </a:lnTo>
                  <a:lnTo>
                    <a:pt x="31" y="150"/>
                  </a:lnTo>
                  <a:lnTo>
                    <a:pt x="34" y="146"/>
                  </a:lnTo>
                  <a:lnTo>
                    <a:pt x="34" y="142"/>
                  </a:lnTo>
                  <a:lnTo>
                    <a:pt x="34" y="138"/>
                  </a:lnTo>
                  <a:lnTo>
                    <a:pt x="34" y="134"/>
                  </a:lnTo>
                  <a:lnTo>
                    <a:pt x="34" y="128"/>
                  </a:lnTo>
                  <a:lnTo>
                    <a:pt x="34" y="124"/>
                  </a:lnTo>
                  <a:lnTo>
                    <a:pt x="34" y="120"/>
                  </a:lnTo>
                  <a:lnTo>
                    <a:pt x="31" y="116"/>
                  </a:lnTo>
                  <a:lnTo>
                    <a:pt x="29" y="112"/>
                  </a:lnTo>
                  <a:lnTo>
                    <a:pt x="29" y="108"/>
                  </a:lnTo>
                  <a:lnTo>
                    <a:pt x="27" y="102"/>
                  </a:lnTo>
                  <a:lnTo>
                    <a:pt x="25" y="98"/>
                  </a:lnTo>
                  <a:lnTo>
                    <a:pt x="25" y="94"/>
                  </a:lnTo>
                  <a:lnTo>
                    <a:pt x="25" y="90"/>
                  </a:lnTo>
                  <a:lnTo>
                    <a:pt x="22" y="84"/>
                  </a:lnTo>
                  <a:lnTo>
                    <a:pt x="20" y="80"/>
                  </a:lnTo>
                  <a:lnTo>
                    <a:pt x="20" y="76"/>
                  </a:lnTo>
                  <a:lnTo>
                    <a:pt x="20" y="72"/>
                  </a:lnTo>
                  <a:lnTo>
                    <a:pt x="18" y="68"/>
                  </a:lnTo>
                  <a:lnTo>
                    <a:pt x="18" y="64"/>
                  </a:lnTo>
                  <a:lnTo>
                    <a:pt x="16" y="60"/>
                  </a:lnTo>
                  <a:lnTo>
                    <a:pt x="11" y="58"/>
                  </a:lnTo>
                  <a:lnTo>
                    <a:pt x="9" y="54"/>
                  </a:lnTo>
                  <a:lnTo>
                    <a:pt x="4" y="54"/>
                  </a:lnTo>
                  <a:lnTo>
                    <a:pt x="2" y="50"/>
                  </a:lnTo>
                  <a:lnTo>
                    <a:pt x="0" y="46"/>
                  </a:lnTo>
                  <a:lnTo>
                    <a:pt x="0" y="42"/>
                  </a:lnTo>
                  <a:lnTo>
                    <a:pt x="4" y="40"/>
                  </a:lnTo>
                  <a:lnTo>
                    <a:pt x="7" y="36"/>
                  </a:lnTo>
                  <a:lnTo>
                    <a:pt x="11" y="34"/>
                  </a:lnTo>
                  <a:lnTo>
                    <a:pt x="16" y="32"/>
                  </a:lnTo>
                  <a:lnTo>
                    <a:pt x="20" y="32"/>
                  </a:lnTo>
                  <a:lnTo>
                    <a:pt x="25" y="32"/>
                  </a:lnTo>
                  <a:lnTo>
                    <a:pt x="29" y="32"/>
                  </a:lnTo>
                  <a:lnTo>
                    <a:pt x="34" y="32"/>
                  </a:lnTo>
                  <a:lnTo>
                    <a:pt x="38" y="32"/>
                  </a:lnTo>
                  <a:lnTo>
                    <a:pt x="43" y="32"/>
                  </a:lnTo>
                  <a:lnTo>
                    <a:pt x="47" y="32"/>
                  </a:lnTo>
                  <a:lnTo>
                    <a:pt x="52" y="32"/>
                  </a:lnTo>
                  <a:lnTo>
                    <a:pt x="58" y="30"/>
                  </a:lnTo>
                  <a:lnTo>
                    <a:pt x="65" y="28"/>
                  </a:lnTo>
                  <a:lnTo>
                    <a:pt x="70" y="26"/>
                  </a:lnTo>
                  <a:lnTo>
                    <a:pt x="74" y="22"/>
                  </a:lnTo>
                  <a:lnTo>
                    <a:pt x="79" y="20"/>
                  </a:lnTo>
                  <a:lnTo>
                    <a:pt x="81" y="16"/>
                  </a:lnTo>
                  <a:lnTo>
                    <a:pt x="85" y="14"/>
                  </a:lnTo>
                  <a:lnTo>
                    <a:pt x="90" y="10"/>
                  </a:lnTo>
                  <a:lnTo>
                    <a:pt x="94" y="8"/>
                  </a:lnTo>
                  <a:lnTo>
                    <a:pt x="99" y="4"/>
                  </a:lnTo>
                  <a:lnTo>
                    <a:pt x="103" y="2"/>
                  </a:lnTo>
                  <a:lnTo>
                    <a:pt x="108" y="0"/>
                  </a:lnTo>
                  <a:lnTo>
                    <a:pt x="110" y="4"/>
                  </a:lnTo>
                  <a:lnTo>
                    <a:pt x="112" y="8"/>
                  </a:lnTo>
                  <a:lnTo>
                    <a:pt x="117" y="10"/>
                  </a:lnTo>
                  <a:lnTo>
                    <a:pt x="121" y="12"/>
                  </a:lnTo>
                  <a:lnTo>
                    <a:pt x="124" y="16"/>
                  </a:lnTo>
                  <a:lnTo>
                    <a:pt x="128" y="20"/>
                  </a:lnTo>
                  <a:lnTo>
                    <a:pt x="133" y="20"/>
                  </a:lnTo>
                  <a:lnTo>
                    <a:pt x="135" y="24"/>
                  </a:lnTo>
                  <a:lnTo>
                    <a:pt x="139" y="26"/>
                  </a:lnTo>
                  <a:lnTo>
                    <a:pt x="144" y="28"/>
                  </a:lnTo>
                  <a:lnTo>
                    <a:pt x="148" y="30"/>
                  </a:lnTo>
                  <a:lnTo>
                    <a:pt x="153" y="30"/>
                  </a:lnTo>
                  <a:lnTo>
                    <a:pt x="157" y="30"/>
                  </a:lnTo>
                  <a:lnTo>
                    <a:pt x="162" y="32"/>
                  </a:lnTo>
                  <a:lnTo>
                    <a:pt x="166" y="34"/>
                  </a:lnTo>
                  <a:lnTo>
                    <a:pt x="169" y="38"/>
                  </a:lnTo>
                  <a:lnTo>
                    <a:pt x="173" y="38"/>
                  </a:lnTo>
                  <a:lnTo>
                    <a:pt x="178" y="40"/>
                  </a:lnTo>
                  <a:lnTo>
                    <a:pt x="182" y="42"/>
                  </a:lnTo>
                  <a:lnTo>
                    <a:pt x="187" y="44"/>
                  </a:lnTo>
                  <a:lnTo>
                    <a:pt x="191" y="46"/>
                  </a:lnTo>
                  <a:lnTo>
                    <a:pt x="196" y="46"/>
                  </a:lnTo>
                  <a:lnTo>
                    <a:pt x="200" y="48"/>
                  </a:lnTo>
                  <a:lnTo>
                    <a:pt x="205" y="48"/>
                  </a:lnTo>
                  <a:lnTo>
                    <a:pt x="209" y="48"/>
                  </a:lnTo>
                  <a:lnTo>
                    <a:pt x="214" y="48"/>
                  </a:lnTo>
                  <a:lnTo>
                    <a:pt x="218" y="48"/>
                  </a:lnTo>
                  <a:lnTo>
                    <a:pt x="223" y="48"/>
                  </a:lnTo>
                  <a:lnTo>
                    <a:pt x="225" y="52"/>
                  </a:lnTo>
                  <a:lnTo>
                    <a:pt x="229" y="54"/>
                  </a:lnTo>
                  <a:lnTo>
                    <a:pt x="232" y="58"/>
                  </a:lnTo>
                  <a:lnTo>
                    <a:pt x="236" y="60"/>
                  </a:lnTo>
                  <a:lnTo>
                    <a:pt x="241" y="62"/>
                  </a:lnTo>
                  <a:lnTo>
                    <a:pt x="254" y="64"/>
                  </a:lnTo>
                  <a:lnTo>
                    <a:pt x="258" y="64"/>
                  </a:lnTo>
                  <a:lnTo>
                    <a:pt x="265" y="64"/>
                  </a:lnTo>
                  <a:lnTo>
                    <a:pt x="270" y="66"/>
                  </a:lnTo>
                  <a:lnTo>
                    <a:pt x="274" y="66"/>
                  </a:lnTo>
                  <a:lnTo>
                    <a:pt x="279" y="66"/>
                  </a:lnTo>
                  <a:lnTo>
                    <a:pt x="283" y="66"/>
                  </a:lnTo>
                  <a:lnTo>
                    <a:pt x="288" y="64"/>
                  </a:lnTo>
                  <a:lnTo>
                    <a:pt x="292" y="64"/>
                  </a:lnTo>
                  <a:lnTo>
                    <a:pt x="297" y="64"/>
                  </a:lnTo>
                  <a:lnTo>
                    <a:pt x="301" y="64"/>
                  </a:lnTo>
                  <a:lnTo>
                    <a:pt x="306" y="64"/>
                  </a:lnTo>
                  <a:lnTo>
                    <a:pt x="310" y="62"/>
                  </a:lnTo>
                  <a:lnTo>
                    <a:pt x="315" y="62"/>
                  </a:lnTo>
                  <a:lnTo>
                    <a:pt x="319" y="60"/>
                  </a:lnTo>
                  <a:lnTo>
                    <a:pt x="324" y="56"/>
                  </a:lnTo>
                  <a:lnTo>
                    <a:pt x="328" y="52"/>
                  </a:lnTo>
                  <a:lnTo>
                    <a:pt x="333" y="48"/>
                  </a:lnTo>
                  <a:lnTo>
                    <a:pt x="337" y="48"/>
                  </a:lnTo>
                  <a:lnTo>
                    <a:pt x="342" y="46"/>
                  </a:lnTo>
                  <a:lnTo>
                    <a:pt x="346" y="46"/>
                  </a:lnTo>
                  <a:lnTo>
                    <a:pt x="351" y="44"/>
                  </a:lnTo>
                  <a:lnTo>
                    <a:pt x="355" y="42"/>
                  </a:lnTo>
                  <a:lnTo>
                    <a:pt x="360" y="40"/>
                  </a:lnTo>
                  <a:lnTo>
                    <a:pt x="364" y="38"/>
                  </a:lnTo>
                  <a:lnTo>
                    <a:pt x="369" y="38"/>
                  </a:lnTo>
                  <a:lnTo>
                    <a:pt x="373" y="36"/>
                  </a:lnTo>
                  <a:lnTo>
                    <a:pt x="378" y="36"/>
                  </a:lnTo>
                  <a:lnTo>
                    <a:pt x="382" y="34"/>
                  </a:lnTo>
                  <a:lnTo>
                    <a:pt x="387" y="34"/>
                  </a:lnTo>
                  <a:lnTo>
                    <a:pt x="393" y="34"/>
                  </a:lnTo>
                  <a:lnTo>
                    <a:pt x="398" y="36"/>
                  </a:lnTo>
                  <a:lnTo>
                    <a:pt x="402" y="36"/>
                  </a:lnTo>
                  <a:lnTo>
                    <a:pt x="407" y="36"/>
                  </a:lnTo>
                  <a:lnTo>
                    <a:pt x="411" y="36"/>
                  </a:lnTo>
                  <a:lnTo>
                    <a:pt x="416" y="36"/>
                  </a:lnTo>
                  <a:lnTo>
                    <a:pt x="432" y="36"/>
                  </a:lnTo>
                  <a:lnTo>
                    <a:pt x="436" y="36"/>
                  </a:lnTo>
                  <a:lnTo>
                    <a:pt x="441" y="36"/>
                  </a:lnTo>
                  <a:lnTo>
                    <a:pt x="445" y="36"/>
                  </a:lnTo>
                  <a:lnTo>
                    <a:pt x="450" y="38"/>
                  </a:lnTo>
                  <a:lnTo>
                    <a:pt x="454" y="38"/>
                  </a:lnTo>
                  <a:lnTo>
                    <a:pt x="459" y="36"/>
                  </a:lnTo>
                  <a:lnTo>
                    <a:pt x="465" y="34"/>
                  </a:lnTo>
                  <a:lnTo>
                    <a:pt x="470" y="32"/>
                  </a:lnTo>
                  <a:lnTo>
                    <a:pt x="474" y="28"/>
                  </a:lnTo>
                  <a:lnTo>
                    <a:pt x="479" y="26"/>
                  </a:lnTo>
                  <a:lnTo>
                    <a:pt x="483" y="26"/>
                  </a:lnTo>
                  <a:lnTo>
                    <a:pt x="488" y="24"/>
                  </a:lnTo>
                  <a:lnTo>
                    <a:pt x="490" y="28"/>
                  </a:lnTo>
                  <a:lnTo>
                    <a:pt x="486" y="30"/>
                  </a:lnTo>
                  <a:lnTo>
                    <a:pt x="481" y="32"/>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115">
              <a:extLst>
                <a:ext uri="{FF2B5EF4-FFF2-40B4-BE49-F238E27FC236}">
                  <a16:creationId xmlns:a16="http://schemas.microsoft.com/office/drawing/2014/main" id="{A30373AB-5518-4AA6-AE3D-B4F2B9CF2337}"/>
                </a:ext>
              </a:extLst>
            </p:cNvPr>
            <p:cNvSpPr>
              <a:spLocks/>
            </p:cNvSpPr>
            <p:nvPr/>
          </p:nvSpPr>
          <p:spPr bwMode="auto">
            <a:xfrm>
              <a:off x="4096378" y="3900614"/>
              <a:ext cx="774966" cy="797278"/>
            </a:xfrm>
            <a:custGeom>
              <a:avLst/>
              <a:gdLst>
                <a:gd name="T0" fmla="*/ 2147483646 w 552"/>
                <a:gd name="T1" fmla="*/ 2147483646 h 545"/>
                <a:gd name="T2" fmla="*/ 2147483646 w 552"/>
                <a:gd name="T3" fmla="*/ 2147483646 h 545"/>
                <a:gd name="T4" fmla="*/ 2147483646 w 552"/>
                <a:gd name="T5" fmla="*/ 2147483646 h 545"/>
                <a:gd name="T6" fmla="*/ 2147483646 w 552"/>
                <a:gd name="T7" fmla="*/ 2147483646 h 545"/>
                <a:gd name="T8" fmla="*/ 2147483646 w 552"/>
                <a:gd name="T9" fmla="*/ 2147483646 h 545"/>
                <a:gd name="T10" fmla="*/ 2147483646 w 552"/>
                <a:gd name="T11" fmla="*/ 2147483646 h 545"/>
                <a:gd name="T12" fmla="*/ 2147483646 w 552"/>
                <a:gd name="T13" fmla="*/ 2147483646 h 545"/>
                <a:gd name="T14" fmla="*/ 2147483646 w 552"/>
                <a:gd name="T15" fmla="*/ 2147483646 h 545"/>
                <a:gd name="T16" fmla="*/ 2147483646 w 552"/>
                <a:gd name="T17" fmla="*/ 2147483646 h 545"/>
                <a:gd name="T18" fmla="*/ 2147483646 w 552"/>
                <a:gd name="T19" fmla="*/ 2147483646 h 545"/>
                <a:gd name="T20" fmla="*/ 2147483646 w 552"/>
                <a:gd name="T21" fmla="*/ 2147483646 h 545"/>
                <a:gd name="T22" fmla="*/ 2147483646 w 552"/>
                <a:gd name="T23" fmla="*/ 2147483646 h 545"/>
                <a:gd name="T24" fmla="*/ 2147483646 w 552"/>
                <a:gd name="T25" fmla="*/ 2147483646 h 545"/>
                <a:gd name="T26" fmla="*/ 2147483646 w 552"/>
                <a:gd name="T27" fmla="*/ 2147483646 h 545"/>
                <a:gd name="T28" fmla="*/ 2147483646 w 552"/>
                <a:gd name="T29" fmla="*/ 2147483646 h 545"/>
                <a:gd name="T30" fmla="*/ 2147483646 w 552"/>
                <a:gd name="T31" fmla="*/ 2147483646 h 545"/>
                <a:gd name="T32" fmla="*/ 2147483646 w 552"/>
                <a:gd name="T33" fmla="*/ 2147483646 h 545"/>
                <a:gd name="T34" fmla="*/ 2147483646 w 552"/>
                <a:gd name="T35" fmla="*/ 2147483646 h 545"/>
                <a:gd name="T36" fmla="*/ 2147483646 w 552"/>
                <a:gd name="T37" fmla="*/ 2147483646 h 545"/>
                <a:gd name="T38" fmla="*/ 2147483646 w 552"/>
                <a:gd name="T39" fmla="*/ 2147483646 h 545"/>
                <a:gd name="T40" fmla="*/ 2147483646 w 552"/>
                <a:gd name="T41" fmla="*/ 2147483646 h 545"/>
                <a:gd name="T42" fmla="*/ 2147483646 w 552"/>
                <a:gd name="T43" fmla="*/ 2147483646 h 545"/>
                <a:gd name="T44" fmla="*/ 2147483646 w 552"/>
                <a:gd name="T45" fmla="*/ 2147483646 h 545"/>
                <a:gd name="T46" fmla="*/ 2147483646 w 552"/>
                <a:gd name="T47" fmla="*/ 2147483646 h 545"/>
                <a:gd name="T48" fmla="*/ 2147483646 w 552"/>
                <a:gd name="T49" fmla="*/ 2147483646 h 545"/>
                <a:gd name="T50" fmla="*/ 2147483646 w 552"/>
                <a:gd name="T51" fmla="*/ 2147483646 h 545"/>
                <a:gd name="T52" fmla="*/ 2147483646 w 552"/>
                <a:gd name="T53" fmla="*/ 2147483646 h 545"/>
                <a:gd name="T54" fmla="*/ 2147483646 w 552"/>
                <a:gd name="T55" fmla="*/ 2147483646 h 545"/>
                <a:gd name="T56" fmla="*/ 2147483646 w 552"/>
                <a:gd name="T57" fmla="*/ 2147483646 h 545"/>
                <a:gd name="T58" fmla="*/ 2147483646 w 552"/>
                <a:gd name="T59" fmla="*/ 2147483646 h 545"/>
                <a:gd name="T60" fmla="*/ 2147483646 w 552"/>
                <a:gd name="T61" fmla="*/ 2147483646 h 545"/>
                <a:gd name="T62" fmla="*/ 2147483646 w 552"/>
                <a:gd name="T63" fmla="*/ 2147483646 h 545"/>
                <a:gd name="T64" fmla="*/ 2147483646 w 552"/>
                <a:gd name="T65" fmla="*/ 2147483646 h 545"/>
                <a:gd name="T66" fmla="*/ 2147483646 w 552"/>
                <a:gd name="T67" fmla="*/ 2147483646 h 545"/>
                <a:gd name="T68" fmla="*/ 2147483646 w 552"/>
                <a:gd name="T69" fmla="*/ 2147483646 h 545"/>
                <a:gd name="T70" fmla="*/ 2147483646 w 552"/>
                <a:gd name="T71" fmla="*/ 2147483646 h 545"/>
                <a:gd name="T72" fmla="*/ 2147483646 w 552"/>
                <a:gd name="T73" fmla="*/ 2147483646 h 545"/>
                <a:gd name="T74" fmla="*/ 2147483646 w 552"/>
                <a:gd name="T75" fmla="*/ 2147483646 h 545"/>
                <a:gd name="T76" fmla="*/ 2147483646 w 552"/>
                <a:gd name="T77" fmla="*/ 2147483646 h 545"/>
                <a:gd name="T78" fmla="*/ 2147483646 w 552"/>
                <a:gd name="T79" fmla="*/ 2147483646 h 545"/>
                <a:gd name="T80" fmla="*/ 2147483646 w 552"/>
                <a:gd name="T81" fmla="*/ 2147483646 h 545"/>
                <a:gd name="T82" fmla="*/ 2147483646 w 552"/>
                <a:gd name="T83" fmla="*/ 2147483646 h 545"/>
                <a:gd name="T84" fmla="*/ 2147483646 w 552"/>
                <a:gd name="T85" fmla="*/ 2147483646 h 545"/>
                <a:gd name="T86" fmla="*/ 2147483646 w 552"/>
                <a:gd name="T87" fmla="*/ 2147483646 h 545"/>
                <a:gd name="T88" fmla="*/ 2147483646 w 552"/>
                <a:gd name="T89" fmla="*/ 2147483646 h 545"/>
                <a:gd name="T90" fmla="*/ 2147483646 w 552"/>
                <a:gd name="T91" fmla="*/ 2147483646 h 545"/>
                <a:gd name="T92" fmla="*/ 2147483646 w 552"/>
                <a:gd name="T93" fmla="*/ 2147483646 h 545"/>
                <a:gd name="T94" fmla="*/ 2147483646 w 552"/>
                <a:gd name="T95" fmla="*/ 2147483646 h 545"/>
                <a:gd name="T96" fmla="*/ 2147483646 w 552"/>
                <a:gd name="T97" fmla="*/ 2147483646 h 545"/>
                <a:gd name="T98" fmla="*/ 2147483646 w 552"/>
                <a:gd name="T99" fmla="*/ 2147483646 h 545"/>
                <a:gd name="T100" fmla="*/ 2147483646 w 552"/>
                <a:gd name="T101" fmla="*/ 2147483646 h 545"/>
                <a:gd name="T102" fmla="*/ 2147483646 w 552"/>
                <a:gd name="T103" fmla="*/ 2147483646 h 545"/>
                <a:gd name="T104" fmla="*/ 2147483646 w 552"/>
                <a:gd name="T105" fmla="*/ 2147483646 h 545"/>
                <a:gd name="T106" fmla="*/ 2147483646 w 552"/>
                <a:gd name="T107" fmla="*/ 2147483646 h 545"/>
                <a:gd name="T108" fmla="*/ 2147483646 w 552"/>
                <a:gd name="T109" fmla="*/ 2147483646 h 545"/>
                <a:gd name="T110" fmla="*/ 2147483646 w 552"/>
                <a:gd name="T111" fmla="*/ 2147483646 h 545"/>
                <a:gd name="T112" fmla="*/ 2147483646 w 552"/>
                <a:gd name="T113" fmla="*/ 2147483646 h 545"/>
                <a:gd name="T114" fmla="*/ 2147483646 w 552"/>
                <a:gd name="T115" fmla="*/ 2147483646 h 5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2"/>
                <a:gd name="T175" fmla="*/ 0 h 545"/>
                <a:gd name="T176" fmla="*/ 552 w 552"/>
                <a:gd name="T177" fmla="*/ 545 h 5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2" h="545">
                  <a:moveTo>
                    <a:pt x="256" y="6"/>
                  </a:moveTo>
                  <a:lnTo>
                    <a:pt x="234" y="10"/>
                  </a:lnTo>
                  <a:lnTo>
                    <a:pt x="227" y="10"/>
                  </a:lnTo>
                  <a:lnTo>
                    <a:pt x="223" y="10"/>
                  </a:lnTo>
                  <a:lnTo>
                    <a:pt x="218" y="10"/>
                  </a:lnTo>
                  <a:lnTo>
                    <a:pt x="214" y="12"/>
                  </a:lnTo>
                  <a:lnTo>
                    <a:pt x="202" y="12"/>
                  </a:lnTo>
                  <a:lnTo>
                    <a:pt x="198" y="12"/>
                  </a:lnTo>
                  <a:lnTo>
                    <a:pt x="193" y="12"/>
                  </a:lnTo>
                  <a:lnTo>
                    <a:pt x="189" y="12"/>
                  </a:lnTo>
                  <a:lnTo>
                    <a:pt x="180" y="10"/>
                  </a:lnTo>
                  <a:lnTo>
                    <a:pt x="173" y="10"/>
                  </a:lnTo>
                  <a:lnTo>
                    <a:pt x="166" y="8"/>
                  </a:lnTo>
                  <a:lnTo>
                    <a:pt x="162" y="6"/>
                  </a:lnTo>
                  <a:lnTo>
                    <a:pt x="155" y="6"/>
                  </a:lnTo>
                  <a:lnTo>
                    <a:pt x="146" y="6"/>
                  </a:lnTo>
                  <a:lnTo>
                    <a:pt x="142" y="4"/>
                  </a:lnTo>
                  <a:lnTo>
                    <a:pt x="137" y="4"/>
                  </a:lnTo>
                  <a:lnTo>
                    <a:pt x="133" y="4"/>
                  </a:lnTo>
                  <a:lnTo>
                    <a:pt x="126" y="2"/>
                  </a:lnTo>
                  <a:lnTo>
                    <a:pt x="121" y="2"/>
                  </a:lnTo>
                  <a:lnTo>
                    <a:pt x="117" y="2"/>
                  </a:lnTo>
                  <a:lnTo>
                    <a:pt x="112" y="0"/>
                  </a:lnTo>
                  <a:lnTo>
                    <a:pt x="108" y="0"/>
                  </a:lnTo>
                  <a:lnTo>
                    <a:pt x="103" y="0"/>
                  </a:lnTo>
                  <a:lnTo>
                    <a:pt x="99" y="2"/>
                  </a:lnTo>
                  <a:lnTo>
                    <a:pt x="94" y="8"/>
                  </a:lnTo>
                  <a:lnTo>
                    <a:pt x="90" y="10"/>
                  </a:lnTo>
                  <a:lnTo>
                    <a:pt x="88" y="14"/>
                  </a:lnTo>
                  <a:lnTo>
                    <a:pt x="85" y="10"/>
                  </a:lnTo>
                  <a:lnTo>
                    <a:pt x="81" y="6"/>
                  </a:lnTo>
                  <a:lnTo>
                    <a:pt x="76" y="6"/>
                  </a:lnTo>
                  <a:lnTo>
                    <a:pt x="72" y="6"/>
                  </a:lnTo>
                  <a:lnTo>
                    <a:pt x="67" y="6"/>
                  </a:lnTo>
                  <a:lnTo>
                    <a:pt x="65" y="10"/>
                  </a:lnTo>
                  <a:lnTo>
                    <a:pt x="67" y="16"/>
                  </a:lnTo>
                  <a:lnTo>
                    <a:pt x="67" y="20"/>
                  </a:lnTo>
                  <a:lnTo>
                    <a:pt x="70" y="24"/>
                  </a:lnTo>
                  <a:lnTo>
                    <a:pt x="74" y="28"/>
                  </a:lnTo>
                  <a:lnTo>
                    <a:pt x="74" y="32"/>
                  </a:lnTo>
                  <a:lnTo>
                    <a:pt x="76" y="36"/>
                  </a:lnTo>
                  <a:lnTo>
                    <a:pt x="79" y="40"/>
                  </a:lnTo>
                  <a:lnTo>
                    <a:pt x="81" y="44"/>
                  </a:lnTo>
                  <a:lnTo>
                    <a:pt x="85" y="50"/>
                  </a:lnTo>
                  <a:lnTo>
                    <a:pt x="90" y="56"/>
                  </a:lnTo>
                  <a:lnTo>
                    <a:pt x="90" y="60"/>
                  </a:lnTo>
                  <a:lnTo>
                    <a:pt x="90" y="66"/>
                  </a:lnTo>
                  <a:lnTo>
                    <a:pt x="90" y="70"/>
                  </a:lnTo>
                  <a:lnTo>
                    <a:pt x="90" y="74"/>
                  </a:lnTo>
                  <a:lnTo>
                    <a:pt x="90" y="78"/>
                  </a:lnTo>
                  <a:lnTo>
                    <a:pt x="90" y="82"/>
                  </a:lnTo>
                  <a:lnTo>
                    <a:pt x="88" y="88"/>
                  </a:lnTo>
                  <a:lnTo>
                    <a:pt x="83" y="92"/>
                  </a:lnTo>
                  <a:lnTo>
                    <a:pt x="81" y="96"/>
                  </a:lnTo>
                  <a:lnTo>
                    <a:pt x="76" y="100"/>
                  </a:lnTo>
                  <a:lnTo>
                    <a:pt x="72" y="104"/>
                  </a:lnTo>
                  <a:lnTo>
                    <a:pt x="70" y="108"/>
                  </a:lnTo>
                  <a:lnTo>
                    <a:pt x="65" y="110"/>
                  </a:lnTo>
                  <a:lnTo>
                    <a:pt x="63" y="116"/>
                  </a:lnTo>
                  <a:lnTo>
                    <a:pt x="61" y="120"/>
                  </a:lnTo>
                  <a:lnTo>
                    <a:pt x="61" y="124"/>
                  </a:lnTo>
                  <a:lnTo>
                    <a:pt x="61" y="128"/>
                  </a:lnTo>
                  <a:lnTo>
                    <a:pt x="56" y="132"/>
                  </a:lnTo>
                  <a:lnTo>
                    <a:pt x="56" y="136"/>
                  </a:lnTo>
                  <a:lnTo>
                    <a:pt x="58" y="140"/>
                  </a:lnTo>
                  <a:lnTo>
                    <a:pt x="58" y="144"/>
                  </a:lnTo>
                  <a:lnTo>
                    <a:pt x="61" y="148"/>
                  </a:lnTo>
                  <a:lnTo>
                    <a:pt x="65" y="150"/>
                  </a:lnTo>
                  <a:lnTo>
                    <a:pt x="67" y="154"/>
                  </a:lnTo>
                  <a:lnTo>
                    <a:pt x="70" y="158"/>
                  </a:lnTo>
                  <a:lnTo>
                    <a:pt x="70" y="162"/>
                  </a:lnTo>
                  <a:lnTo>
                    <a:pt x="70" y="166"/>
                  </a:lnTo>
                  <a:lnTo>
                    <a:pt x="70" y="170"/>
                  </a:lnTo>
                  <a:lnTo>
                    <a:pt x="65" y="174"/>
                  </a:lnTo>
                  <a:lnTo>
                    <a:pt x="61" y="174"/>
                  </a:lnTo>
                  <a:lnTo>
                    <a:pt x="56" y="176"/>
                  </a:lnTo>
                  <a:lnTo>
                    <a:pt x="54" y="180"/>
                  </a:lnTo>
                  <a:lnTo>
                    <a:pt x="49" y="182"/>
                  </a:lnTo>
                  <a:lnTo>
                    <a:pt x="47" y="186"/>
                  </a:lnTo>
                  <a:lnTo>
                    <a:pt x="43" y="186"/>
                  </a:lnTo>
                  <a:lnTo>
                    <a:pt x="38" y="190"/>
                  </a:lnTo>
                  <a:lnTo>
                    <a:pt x="34" y="194"/>
                  </a:lnTo>
                  <a:lnTo>
                    <a:pt x="25" y="202"/>
                  </a:lnTo>
                  <a:lnTo>
                    <a:pt x="20" y="204"/>
                  </a:lnTo>
                  <a:lnTo>
                    <a:pt x="16" y="208"/>
                  </a:lnTo>
                  <a:lnTo>
                    <a:pt x="11" y="212"/>
                  </a:lnTo>
                  <a:lnTo>
                    <a:pt x="13" y="208"/>
                  </a:lnTo>
                  <a:lnTo>
                    <a:pt x="18" y="210"/>
                  </a:lnTo>
                  <a:lnTo>
                    <a:pt x="13" y="210"/>
                  </a:lnTo>
                  <a:lnTo>
                    <a:pt x="11" y="214"/>
                  </a:lnTo>
                  <a:lnTo>
                    <a:pt x="9" y="218"/>
                  </a:lnTo>
                  <a:lnTo>
                    <a:pt x="9" y="222"/>
                  </a:lnTo>
                  <a:lnTo>
                    <a:pt x="7" y="226"/>
                  </a:lnTo>
                  <a:lnTo>
                    <a:pt x="4" y="230"/>
                  </a:lnTo>
                  <a:lnTo>
                    <a:pt x="4" y="234"/>
                  </a:lnTo>
                  <a:lnTo>
                    <a:pt x="2" y="238"/>
                  </a:lnTo>
                  <a:lnTo>
                    <a:pt x="0" y="242"/>
                  </a:lnTo>
                  <a:lnTo>
                    <a:pt x="2" y="246"/>
                  </a:lnTo>
                  <a:lnTo>
                    <a:pt x="7" y="248"/>
                  </a:lnTo>
                  <a:lnTo>
                    <a:pt x="7" y="252"/>
                  </a:lnTo>
                  <a:lnTo>
                    <a:pt x="9" y="256"/>
                  </a:lnTo>
                  <a:lnTo>
                    <a:pt x="11" y="260"/>
                  </a:lnTo>
                  <a:lnTo>
                    <a:pt x="11" y="264"/>
                  </a:lnTo>
                  <a:lnTo>
                    <a:pt x="7" y="272"/>
                  </a:lnTo>
                  <a:lnTo>
                    <a:pt x="4" y="276"/>
                  </a:lnTo>
                  <a:lnTo>
                    <a:pt x="2" y="280"/>
                  </a:lnTo>
                  <a:lnTo>
                    <a:pt x="7" y="280"/>
                  </a:lnTo>
                  <a:lnTo>
                    <a:pt x="9" y="284"/>
                  </a:lnTo>
                  <a:lnTo>
                    <a:pt x="11" y="288"/>
                  </a:lnTo>
                  <a:lnTo>
                    <a:pt x="18" y="290"/>
                  </a:lnTo>
                  <a:lnTo>
                    <a:pt x="22" y="292"/>
                  </a:lnTo>
                  <a:lnTo>
                    <a:pt x="29" y="296"/>
                  </a:lnTo>
                  <a:lnTo>
                    <a:pt x="34" y="298"/>
                  </a:lnTo>
                  <a:lnTo>
                    <a:pt x="38" y="300"/>
                  </a:lnTo>
                  <a:lnTo>
                    <a:pt x="40" y="304"/>
                  </a:lnTo>
                  <a:lnTo>
                    <a:pt x="43" y="308"/>
                  </a:lnTo>
                  <a:lnTo>
                    <a:pt x="43" y="312"/>
                  </a:lnTo>
                  <a:lnTo>
                    <a:pt x="43" y="316"/>
                  </a:lnTo>
                  <a:lnTo>
                    <a:pt x="43" y="320"/>
                  </a:lnTo>
                  <a:lnTo>
                    <a:pt x="45" y="324"/>
                  </a:lnTo>
                  <a:lnTo>
                    <a:pt x="47" y="328"/>
                  </a:lnTo>
                  <a:lnTo>
                    <a:pt x="49" y="334"/>
                  </a:lnTo>
                  <a:lnTo>
                    <a:pt x="52" y="338"/>
                  </a:lnTo>
                  <a:lnTo>
                    <a:pt x="52" y="342"/>
                  </a:lnTo>
                  <a:lnTo>
                    <a:pt x="54" y="346"/>
                  </a:lnTo>
                  <a:lnTo>
                    <a:pt x="54" y="350"/>
                  </a:lnTo>
                  <a:lnTo>
                    <a:pt x="58" y="354"/>
                  </a:lnTo>
                  <a:lnTo>
                    <a:pt x="58" y="358"/>
                  </a:lnTo>
                  <a:lnTo>
                    <a:pt x="63" y="362"/>
                  </a:lnTo>
                  <a:lnTo>
                    <a:pt x="65" y="366"/>
                  </a:lnTo>
                  <a:lnTo>
                    <a:pt x="67" y="370"/>
                  </a:lnTo>
                  <a:lnTo>
                    <a:pt x="72" y="374"/>
                  </a:lnTo>
                  <a:lnTo>
                    <a:pt x="74" y="378"/>
                  </a:lnTo>
                  <a:lnTo>
                    <a:pt x="76" y="382"/>
                  </a:lnTo>
                  <a:lnTo>
                    <a:pt x="76" y="388"/>
                  </a:lnTo>
                  <a:lnTo>
                    <a:pt x="79" y="392"/>
                  </a:lnTo>
                  <a:lnTo>
                    <a:pt x="81" y="396"/>
                  </a:lnTo>
                  <a:lnTo>
                    <a:pt x="81" y="400"/>
                  </a:lnTo>
                  <a:lnTo>
                    <a:pt x="85" y="402"/>
                  </a:lnTo>
                  <a:lnTo>
                    <a:pt x="90" y="404"/>
                  </a:lnTo>
                  <a:lnTo>
                    <a:pt x="92" y="408"/>
                  </a:lnTo>
                  <a:lnTo>
                    <a:pt x="97" y="410"/>
                  </a:lnTo>
                  <a:lnTo>
                    <a:pt x="101" y="414"/>
                  </a:lnTo>
                  <a:lnTo>
                    <a:pt x="106" y="416"/>
                  </a:lnTo>
                  <a:lnTo>
                    <a:pt x="110" y="420"/>
                  </a:lnTo>
                  <a:lnTo>
                    <a:pt x="115" y="420"/>
                  </a:lnTo>
                  <a:lnTo>
                    <a:pt x="119" y="420"/>
                  </a:lnTo>
                  <a:lnTo>
                    <a:pt x="124" y="420"/>
                  </a:lnTo>
                  <a:lnTo>
                    <a:pt x="128" y="422"/>
                  </a:lnTo>
                  <a:lnTo>
                    <a:pt x="133" y="424"/>
                  </a:lnTo>
                  <a:lnTo>
                    <a:pt x="135" y="428"/>
                  </a:lnTo>
                  <a:lnTo>
                    <a:pt x="139" y="430"/>
                  </a:lnTo>
                  <a:lnTo>
                    <a:pt x="144" y="434"/>
                  </a:lnTo>
                  <a:lnTo>
                    <a:pt x="153" y="432"/>
                  </a:lnTo>
                  <a:lnTo>
                    <a:pt x="157" y="432"/>
                  </a:lnTo>
                  <a:lnTo>
                    <a:pt x="162" y="432"/>
                  </a:lnTo>
                  <a:lnTo>
                    <a:pt x="166" y="432"/>
                  </a:lnTo>
                  <a:lnTo>
                    <a:pt x="173" y="432"/>
                  </a:lnTo>
                  <a:lnTo>
                    <a:pt x="178" y="432"/>
                  </a:lnTo>
                  <a:lnTo>
                    <a:pt x="182" y="432"/>
                  </a:lnTo>
                  <a:lnTo>
                    <a:pt x="187" y="434"/>
                  </a:lnTo>
                  <a:lnTo>
                    <a:pt x="193" y="434"/>
                  </a:lnTo>
                  <a:lnTo>
                    <a:pt x="198" y="434"/>
                  </a:lnTo>
                  <a:lnTo>
                    <a:pt x="205" y="432"/>
                  </a:lnTo>
                  <a:lnTo>
                    <a:pt x="209" y="432"/>
                  </a:lnTo>
                  <a:lnTo>
                    <a:pt x="216" y="432"/>
                  </a:lnTo>
                  <a:lnTo>
                    <a:pt x="220" y="432"/>
                  </a:lnTo>
                  <a:lnTo>
                    <a:pt x="227" y="432"/>
                  </a:lnTo>
                  <a:lnTo>
                    <a:pt x="234" y="432"/>
                  </a:lnTo>
                  <a:lnTo>
                    <a:pt x="238" y="432"/>
                  </a:lnTo>
                  <a:lnTo>
                    <a:pt x="243" y="432"/>
                  </a:lnTo>
                  <a:lnTo>
                    <a:pt x="247" y="432"/>
                  </a:lnTo>
                  <a:lnTo>
                    <a:pt x="252" y="434"/>
                  </a:lnTo>
                  <a:lnTo>
                    <a:pt x="256" y="434"/>
                  </a:lnTo>
                  <a:lnTo>
                    <a:pt x="261" y="434"/>
                  </a:lnTo>
                  <a:lnTo>
                    <a:pt x="265" y="438"/>
                  </a:lnTo>
                  <a:lnTo>
                    <a:pt x="270" y="442"/>
                  </a:lnTo>
                  <a:lnTo>
                    <a:pt x="274" y="444"/>
                  </a:lnTo>
                  <a:lnTo>
                    <a:pt x="277" y="448"/>
                  </a:lnTo>
                  <a:lnTo>
                    <a:pt x="279" y="452"/>
                  </a:lnTo>
                  <a:lnTo>
                    <a:pt x="286" y="458"/>
                  </a:lnTo>
                  <a:lnTo>
                    <a:pt x="290" y="462"/>
                  </a:lnTo>
                  <a:lnTo>
                    <a:pt x="292" y="466"/>
                  </a:lnTo>
                  <a:lnTo>
                    <a:pt x="297" y="470"/>
                  </a:lnTo>
                  <a:lnTo>
                    <a:pt x="297" y="474"/>
                  </a:lnTo>
                  <a:lnTo>
                    <a:pt x="297" y="480"/>
                  </a:lnTo>
                  <a:lnTo>
                    <a:pt x="297" y="484"/>
                  </a:lnTo>
                  <a:lnTo>
                    <a:pt x="297" y="488"/>
                  </a:lnTo>
                  <a:lnTo>
                    <a:pt x="297" y="492"/>
                  </a:lnTo>
                  <a:lnTo>
                    <a:pt x="297" y="498"/>
                  </a:lnTo>
                  <a:lnTo>
                    <a:pt x="297" y="502"/>
                  </a:lnTo>
                  <a:lnTo>
                    <a:pt x="299" y="506"/>
                  </a:lnTo>
                  <a:lnTo>
                    <a:pt x="301" y="514"/>
                  </a:lnTo>
                  <a:lnTo>
                    <a:pt x="301" y="518"/>
                  </a:lnTo>
                  <a:lnTo>
                    <a:pt x="301" y="522"/>
                  </a:lnTo>
                  <a:lnTo>
                    <a:pt x="304" y="526"/>
                  </a:lnTo>
                  <a:lnTo>
                    <a:pt x="304" y="530"/>
                  </a:lnTo>
                  <a:lnTo>
                    <a:pt x="306" y="534"/>
                  </a:lnTo>
                  <a:lnTo>
                    <a:pt x="304" y="528"/>
                  </a:lnTo>
                  <a:lnTo>
                    <a:pt x="299" y="514"/>
                  </a:lnTo>
                  <a:lnTo>
                    <a:pt x="301" y="518"/>
                  </a:lnTo>
                  <a:lnTo>
                    <a:pt x="299" y="522"/>
                  </a:lnTo>
                  <a:lnTo>
                    <a:pt x="299" y="530"/>
                  </a:lnTo>
                  <a:lnTo>
                    <a:pt x="304" y="532"/>
                  </a:lnTo>
                  <a:lnTo>
                    <a:pt x="306" y="536"/>
                  </a:lnTo>
                  <a:lnTo>
                    <a:pt x="310" y="538"/>
                  </a:lnTo>
                  <a:lnTo>
                    <a:pt x="315" y="536"/>
                  </a:lnTo>
                  <a:lnTo>
                    <a:pt x="317" y="532"/>
                  </a:lnTo>
                  <a:lnTo>
                    <a:pt x="322" y="530"/>
                  </a:lnTo>
                  <a:lnTo>
                    <a:pt x="324" y="526"/>
                  </a:lnTo>
                  <a:lnTo>
                    <a:pt x="328" y="526"/>
                  </a:lnTo>
                  <a:lnTo>
                    <a:pt x="335" y="524"/>
                  </a:lnTo>
                  <a:lnTo>
                    <a:pt x="340" y="524"/>
                  </a:lnTo>
                  <a:lnTo>
                    <a:pt x="344" y="526"/>
                  </a:lnTo>
                  <a:lnTo>
                    <a:pt x="349" y="526"/>
                  </a:lnTo>
                  <a:lnTo>
                    <a:pt x="353" y="528"/>
                  </a:lnTo>
                  <a:lnTo>
                    <a:pt x="358" y="528"/>
                  </a:lnTo>
                  <a:lnTo>
                    <a:pt x="362" y="528"/>
                  </a:lnTo>
                  <a:lnTo>
                    <a:pt x="367" y="528"/>
                  </a:lnTo>
                  <a:lnTo>
                    <a:pt x="371" y="530"/>
                  </a:lnTo>
                  <a:lnTo>
                    <a:pt x="376" y="530"/>
                  </a:lnTo>
                  <a:lnTo>
                    <a:pt x="380" y="534"/>
                  </a:lnTo>
                  <a:lnTo>
                    <a:pt x="385" y="536"/>
                  </a:lnTo>
                  <a:lnTo>
                    <a:pt x="389" y="538"/>
                  </a:lnTo>
                  <a:lnTo>
                    <a:pt x="394" y="540"/>
                  </a:lnTo>
                  <a:lnTo>
                    <a:pt x="398" y="542"/>
                  </a:lnTo>
                  <a:lnTo>
                    <a:pt x="403" y="544"/>
                  </a:lnTo>
                  <a:lnTo>
                    <a:pt x="407" y="544"/>
                  </a:lnTo>
                  <a:lnTo>
                    <a:pt x="412" y="544"/>
                  </a:lnTo>
                  <a:lnTo>
                    <a:pt x="418" y="544"/>
                  </a:lnTo>
                  <a:lnTo>
                    <a:pt x="423" y="542"/>
                  </a:lnTo>
                  <a:lnTo>
                    <a:pt x="427" y="542"/>
                  </a:lnTo>
                  <a:lnTo>
                    <a:pt x="432" y="542"/>
                  </a:lnTo>
                  <a:lnTo>
                    <a:pt x="436" y="542"/>
                  </a:lnTo>
                  <a:lnTo>
                    <a:pt x="441" y="542"/>
                  </a:lnTo>
                  <a:lnTo>
                    <a:pt x="441" y="538"/>
                  </a:lnTo>
                  <a:lnTo>
                    <a:pt x="441" y="532"/>
                  </a:lnTo>
                  <a:lnTo>
                    <a:pt x="441" y="528"/>
                  </a:lnTo>
                  <a:lnTo>
                    <a:pt x="441" y="524"/>
                  </a:lnTo>
                  <a:lnTo>
                    <a:pt x="441" y="520"/>
                  </a:lnTo>
                  <a:lnTo>
                    <a:pt x="441" y="516"/>
                  </a:lnTo>
                  <a:lnTo>
                    <a:pt x="443" y="512"/>
                  </a:lnTo>
                  <a:lnTo>
                    <a:pt x="445" y="508"/>
                  </a:lnTo>
                  <a:lnTo>
                    <a:pt x="450" y="504"/>
                  </a:lnTo>
                  <a:lnTo>
                    <a:pt x="454" y="502"/>
                  </a:lnTo>
                  <a:lnTo>
                    <a:pt x="459" y="498"/>
                  </a:lnTo>
                  <a:lnTo>
                    <a:pt x="463" y="498"/>
                  </a:lnTo>
                  <a:lnTo>
                    <a:pt x="470" y="496"/>
                  </a:lnTo>
                  <a:lnTo>
                    <a:pt x="475" y="494"/>
                  </a:lnTo>
                  <a:lnTo>
                    <a:pt x="484" y="494"/>
                  </a:lnTo>
                  <a:lnTo>
                    <a:pt x="488" y="494"/>
                  </a:lnTo>
                  <a:lnTo>
                    <a:pt x="493" y="494"/>
                  </a:lnTo>
                  <a:lnTo>
                    <a:pt x="508" y="494"/>
                  </a:lnTo>
                  <a:lnTo>
                    <a:pt x="513" y="494"/>
                  </a:lnTo>
                  <a:lnTo>
                    <a:pt x="517" y="494"/>
                  </a:lnTo>
                  <a:lnTo>
                    <a:pt x="522" y="492"/>
                  </a:lnTo>
                  <a:lnTo>
                    <a:pt x="529" y="486"/>
                  </a:lnTo>
                  <a:lnTo>
                    <a:pt x="535" y="482"/>
                  </a:lnTo>
                  <a:lnTo>
                    <a:pt x="540" y="482"/>
                  </a:lnTo>
                  <a:lnTo>
                    <a:pt x="547" y="482"/>
                  </a:lnTo>
                  <a:lnTo>
                    <a:pt x="551" y="480"/>
                  </a:lnTo>
                  <a:lnTo>
                    <a:pt x="551" y="476"/>
                  </a:lnTo>
                  <a:lnTo>
                    <a:pt x="551" y="472"/>
                  </a:lnTo>
                  <a:lnTo>
                    <a:pt x="551" y="468"/>
                  </a:lnTo>
                  <a:lnTo>
                    <a:pt x="551" y="462"/>
                  </a:lnTo>
                  <a:lnTo>
                    <a:pt x="551" y="458"/>
                  </a:lnTo>
                  <a:lnTo>
                    <a:pt x="551" y="454"/>
                  </a:lnTo>
                  <a:lnTo>
                    <a:pt x="551" y="448"/>
                  </a:lnTo>
                  <a:lnTo>
                    <a:pt x="549" y="444"/>
                  </a:lnTo>
                  <a:lnTo>
                    <a:pt x="544" y="442"/>
                  </a:lnTo>
                  <a:lnTo>
                    <a:pt x="540" y="438"/>
                  </a:lnTo>
                  <a:lnTo>
                    <a:pt x="535" y="434"/>
                  </a:lnTo>
                  <a:lnTo>
                    <a:pt x="533" y="428"/>
                  </a:lnTo>
                  <a:lnTo>
                    <a:pt x="531" y="424"/>
                  </a:lnTo>
                  <a:lnTo>
                    <a:pt x="531" y="420"/>
                  </a:lnTo>
                  <a:lnTo>
                    <a:pt x="531" y="416"/>
                  </a:lnTo>
                  <a:lnTo>
                    <a:pt x="529" y="412"/>
                  </a:lnTo>
                  <a:lnTo>
                    <a:pt x="526" y="408"/>
                  </a:lnTo>
                  <a:lnTo>
                    <a:pt x="524" y="404"/>
                  </a:lnTo>
                  <a:lnTo>
                    <a:pt x="520" y="402"/>
                  </a:lnTo>
                  <a:lnTo>
                    <a:pt x="517" y="398"/>
                  </a:lnTo>
                  <a:lnTo>
                    <a:pt x="515" y="394"/>
                  </a:lnTo>
                  <a:lnTo>
                    <a:pt x="515" y="388"/>
                  </a:lnTo>
                  <a:lnTo>
                    <a:pt x="515" y="382"/>
                  </a:lnTo>
                  <a:lnTo>
                    <a:pt x="513" y="378"/>
                  </a:lnTo>
                  <a:lnTo>
                    <a:pt x="513" y="374"/>
                  </a:lnTo>
                  <a:lnTo>
                    <a:pt x="513" y="368"/>
                  </a:lnTo>
                  <a:lnTo>
                    <a:pt x="513" y="362"/>
                  </a:lnTo>
                  <a:lnTo>
                    <a:pt x="513" y="358"/>
                  </a:lnTo>
                  <a:lnTo>
                    <a:pt x="517" y="356"/>
                  </a:lnTo>
                  <a:lnTo>
                    <a:pt x="522" y="354"/>
                  </a:lnTo>
                  <a:lnTo>
                    <a:pt x="526" y="352"/>
                  </a:lnTo>
                  <a:lnTo>
                    <a:pt x="531" y="352"/>
                  </a:lnTo>
                  <a:lnTo>
                    <a:pt x="533" y="348"/>
                  </a:lnTo>
                  <a:lnTo>
                    <a:pt x="533" y="344"/>
                  </a:lnTo>
                  <a:lnTo>
                    <a:pt x="533" y="340"/>
                  </a:lnTo>
                  <a:lnTo>
                    <a:pt x="533" y="336"/>
                  </a:lnTo>
                  <a:lnTo>
                    <a:pt x="533" y="332"/>
                  </a:lnTo>
                  <a:lnTo>
                    <a:pt x="533" y="328"/>
                  </a:lnTo>
                  <a:lnTo>
                    <a:pt x="533" y="324"/>
                  </a:lnTo>
                  <a:lnTo>
                    <a:pt x="529" y="322"/>
                  </a:lnTo>
                  <a:lnTo>
                    <a:pt x="524" y="320"/>
                  </a:lnTo>
                  <a:lnTo>
                    <a:pt x="520" y="318"/>
                  </a:lnTo>
                  <a:lnTo>
                    <a:pt x="515" y="316"/>
                  </a:lnTo>
                  <a:lnTo>
                    <a:pt x="511" y="312"/>
                  </a:lnTo>
                  <a:lnTo>
                    <a:pt x="506" y="310"/>
                  </a:lnTo>
                  <a:lnTo>
                    <a:pt x="506" y="306"/>
                  </a:lnTo>
                  <a:lnTo>
                    <a:pt x="504" y="302"/>
                  </a:lnTo>
                  <a:lnTo>
                    <a:pt x="504" y="298"/>
                  </a:lnTo>
                  <a:lnTo>
                    <a:pt x="502" y="294"/>
                  </a:lnTo>
                  <a:lnTo>
                    <a:pt x="502" y="290"/>
                  </a:lnTo>
                  <a:lnTo>
                    <a:pt x="499" y="286"/>
                  </a:lnTo>
                  <a:lnTo>
                    <a:pt x="497" y="282"/>
                  </a:lnTo>
                  <a:lnTo>
                    <a:pt x="493" y="282"/>
                  </a:lnTo>
                  <a:lnTo>
                    <a:pt x="488" y="280"/>
                  </a:lnTo>
                  <a:lnTo>
                    <a:pt x="486" y="276"/>
                  </a:lnTo>
                  <a:lnTo>
                    <a:pt x="484" y="272"/>
                  </a:lnTo>
                  <a:lnTo>
                    <a:pt x="484" y="266"/>
                  </a:lnTo>
                  <a:lnTo>
                    <a:pt x="486" y="262"/>
                  </a:lnTo>
                  <a:lnTo>
                    <a:pt x="488" y="258"/>
                  </a:lnTo>
                  <a:lnTo>
                    <a:pt x="488" y="254"/>
                  </a:lnTo>
                  <a:lnTo>
                    <a:pt x="490" y="250"/>
                  </a:lnTo>
                  <a:lnTo>
                    <a:pt x="493" y="246"/>
                  </a:lnTo>
                  <a:lnTo>
                    <a:pt x="493" y="242"/>
                  </a:lnTo>
                  <a:lnTo>
                    <a:pt x="493" y="238"/>
                  </a:lnTo>
                  <a:lnTo>
                    <a:pt x="495" y="232"/>
                  </a:lnTo>
                  <a:lnTo>
                    <a:pt x="497" y="228"/>
                  </a:lnTo>
                  <a:lnTo>
                    <a:pt x="502" y="224"/>
                  </a:lnTo>
                  <a:lnTo>
                    <a:pt x="504" y="220"/>
                  </a:lnTo>
                  <a:lnTo>
                    <a:pt x="508" y="216"/>
                  </a:lnTo>
                  <a:lnTo>
                    <a:pt x="513" y="212"/>
                  </a:lnTo>
                  <a:lnTo>
                    <a:pt x="513" y="208"/>
                  </a:lnTo>
                  <a:lnTo>
                    <a:pt x="513" y="204"/>
                  </a:lnTo>
                  <a:lnTo>
                    <a:pt x="513" y="198"/>
                  </a:lnTo>
                  <a:lnTo>
                    <a:pt x="511" y="194"/>
                  </a:lnTo>
                  <a:lnTo>
                    <a:pt x="508" y="190"/>
                  </a:lnTo>
                  <a:lnTo>
                    <a:pt x="506" y="186"/>
                  </a:lnTo>
                  <a:lnTo>
                    <a:pt x="511" y="184"/>
                  </a:lnTo>
                  <a:lnTo>
                    <a:pt x="515" y="178"/>
                  </a:lnTo>
                  <a:lnTo>
                    <a:pt x="511" y="180"/>
                  </a:lnTo>
                  <a:lnTo>
                    <a:pt x="506" y="180"/>
                  </a:lnTo>
                  <a:lnTo>
                    <a:pt x="502" y="174"/>
                  </a:lnTo>
                  <a:lnTo>
                    <a:pt x="497" y="172"/>
                  </a:lnTo>
                  <a:lnTo>
                    <a:pt x="493" y="170"/>
                  </a:lnTo>
                  <a:lnTo>
                    <a:pt x="488" y="168"/>
                  </a:lnTo>
                  <a:lnTo>
                    <a:pt x="484" y="166"/>
                  </a:lnTo>
                  <a:lnTo>
                    <a:pt x="481" y="160"/>
                  </a:lnTo>
                  <a:lnTo>
                    <a:pt x="477" y="156"/>
                  </a:lnTo>
                  <a:lnTo>
                    <a:pt x="472" y="154"/>
                  </a:lnTo>
                  <a:lnTo>
                    <a:pt x="468" y="152"/>
                  </a:lnTo>
                  <a:lnTo>
                    <a:pt x="463" y="150"/>
                  </a:lnTo>
                  <a:lnTo>
                    <a:pt x="461" y="146"/>
                  </a:lnTo>
                  <a:lnTo>
                    <a:pt x="457" y="144"/>
                  </a:lnTo>
                  <a:lnTo>
                    <a:pt x="452" y="140"/>
                  </a:lnTo>
                  <a:lnTo>
                    <a:pt x="448" y="138"/>
                  </a:lnTo>
                  <a:lnTo>
                    <a:pt x="443" y="138"/>
                  </a:lnTo>
                  <a:lnTo>
                    <a:pt x="439" y="138"/>
                  </a:lnTo>
                  <a:lnTo>
                    <a:pt x="434" y="136"/>
                  </a:lnTo>
                  <a:lnTo>
                    <a:pt x="430" y="134"/>
                  </a:lnTo>
                  <a:lnTo>
                    <a:pt x="427" y="130"/>
                  </a:lnTo>
                  <a:lnTo>
                    <a:pt x="425" y="126"/>
                  </a:lnTo>
                  <a:lnTo>
                    <a:pt x="423" y="122"/>
                  </a:lnTo>
                  <a:lnTo>
                    <a:pt x="423" y="118"/>
                  </a:lnTo>
                  <a:lnTo>
                    <a:pt x="421" y="114"/>
                  </a:lnTo>
                  <a:lnTo>
                    <a:pt x="421" y="108"/>
                  </a:lnTo>
                  <a:lnTo>
                    <a:pt x="421" y="102"/>
                  </a:lnTo>
                  <a:lnTo>
                    <a:pt x="421" y="96"/>
                  </a:lnTo>
                  <a:lnTo>
                    <a:pt x="421" y="92"/>
                  </a:lnTo>
                  <a:lnTo>
                    <a:pt x="421" y="88"/>
                  </a:lnTo>
                  <a:lnTo>
                    <a:pt x="418" y="84"/>
                  </a:lnTo>
                  <a:lnTo>
                    <a:pt x="416" y="80"/>
                  </a:lnTo>
                  <a:lnTo>
                    <a:pt x="412" y="76"/>
                  </a:lnTo>
                  <a:lnTo>
                    <a:pt x="407" y="72"/>
                  </a:lnTo>
                  <a:lnTo>
                    <a:pt x="403" y="70"/>
                  </a:lnTo>
                  <a:lnTo>
                    <a:pt x="400" y="66"/>
                  </a:lnTo>
                  <a:lnTo>
                    <a:pt x="396" y="64"/>
                  </a:lnTo>
                  <a:lnTo>
                    <a:pt x="391" y="60"/>
                  </a:lnTo>
                  <a:lnTo>
                    <a:pt x="387" y="56"/>
                  </a:lnTo>
                  <a:lnTo>
                    <a:pt x="382" y="56"/>
                  </a:lnTo>
                  <a:lnTo>
                    <a:pt x="378" y="54"/>
                  </a:lnTo>
                  <a:lnTo>
                    <a:pt x="373" y="52"/>
                  </a:lnTo>
                  <a:lnTo>
                    <a:pt x="369" y="52"/>
                  </a:lnTo>
                  <a:lnTo>
                    <a:pt x="364" y="50"/>
                  </a:lnTo>
                  <a:lnTo>
                    <a:pt x="360" y="48"/>
                  </a:lnTo>
                  <a:lnTo>
                    <a:pt x="355" y="46"/>
                  </a:lnTo>
                  <a:lnTo>
                    <a:pt x="351" y="44"/>
                  </a:lnTo>
                  <a:lnTo>
                    <a:pt x="346" y="38"/>
                  </a:lnTo>
                  <a:lnTo>
                    <a:pt x="342" y="36"/>
                  </a:lnTo>
                  <a:lnTo>
                    <a:pt x="337" y="32"/>
                  </a:lnTo>
                  <a:lnTo>
                    <a:pt x="333" y="32"/>
                  </a:lnTo>
                  <a:lnTo>
                    <a:pt x="328" y="30"/>
                  </a:lnTo>
                  <a:lnTo>
                    <a:pt x="317" y="28"/>
                  </a:lnTo>
                  <a:lnTo>
                    <a:pt x="313" y="26"/>
                  </a:lnTo>
                  <a:lnTo>
                    <a:pt x="306" y="24"/>
                  </a:lnTo>
                  <a:lnTo>
                    <a:pt x="301" y="24"/>
                  </a:lnTo>
                  <a:lnTo>
                    <a:pt x="297" y="22"/>
                  </a:lnTo>
                  <a:lnTo>
                    <a:pt x="290" y="20"/>
                  </a:lnTo>
                  <a:lnTo>
                    <a:pt x="281" y="18"/>
                  </a:lnTo>
                  <a:lnTo>
                    <a:pt x="277" y="18"/>
                  </a:lnTo>
                  <a:lnTo>
                    <a:pt x="272" y="16"/>
                  </a:lnTo>
                  <a:lnTo>
                    <a:pt x="268" y="14"/>
                  </a:lnTo>
                  <a:lnTo>
                    <a:pt x="263" y="14"/>
                  </a:lnTo>
                  <a:lnTo>
                    <a:pt x="259" y="14"/>
                  </a:lnTo>
                  <a:lnTo>
                    <a:pt x="252" y="12"/>
                  </a:lnTo>
                  <a:lnTo>
                    <a:pt x="247" y="10"/>
                  </a:lnTo>
                  <a:lnTo>
                    <a:pt x="243" y="10"/>
                  </a:lnTo>
                  <a:lnTo>
                    <a:pt x="256" y="6"/>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116">
              <a:extLst>
                <a:ext uri="{FF2B5EF4-FFF2-40B4-BE49-F238E27FC236}">
                  <a16:creationId xmlns:a16="http://schemas.microsoft.com/office/drawing/2014/main" id="{F7B903BC-2DA4-42DC-8751-112E0C8A1D86}"/>
                </a:ext>
              </a:extLst>
            </p:cNvPr>
            <p:cNvSpPr>
              <a:spLocks/>
            </p:cNvSpPr>
            <p:nvPr/>
          </p:nvSpPr>
          <p:spPr bwMode="auto">
            <a:xfrm>
              <a:off x="4208436" y="3757512"/>
              <a:ext cx="232016" cy="287662"/>
            </a:xfrm>
            <a:custGeom>
              <a:avLst/>
              <a:gdLst>
                <a:gd name="T0" fmla="*/ 2147483647 w 165"/>
                <a:gd name="T1" fmla="*/ 2147483647 h 197"/>
                <a:gd name="T2" fmla="*/ 2147483647 w 165"/>
                <a:gd name="T3" fmla="*/ 2147483647 h 197"/>
                <a:gd name="T4" fmla="*/ 2147483647 w 165"/>
                <a:gd name="T5" fmla="*/ 2147483647 h 197"/>
                <a:gd name="T6" fmla="*/ 2147483647 w 165"/>
                <a:gd name="T7" fmla="*/ 2147483647 h 197"/>
                <a:gd name="T8" fmla="*/ 2147483647 w 165"/>
                <a:gd name="T9" fmla="*/ 2147483647 h 197"/>
                <a:gd name="T10" fmla="*/ 2147483647 w 165"/>
                <a:gd name="T11" fmla="*/ 2147483647 h 197"/>
                <a:gd name="T12" fmla="*/ 2147483647 w 165"/>
                <a:gd name="T13" fmla="*/ 2147483647 h 197"/>
                <a:gd name="T14" fmla="*/ 2147483647 w 165"/>
                <a:gd name="T15" fmla="*/ 2147483647 h 197"/>
                <a:gd name="T16" fmla="*/ 2147483647 w 165"/>
                <a:gd name="T17" fmla="*/ 2147483647 h 197"/>
                <a:gd name="T18" fmla="*/ 2147483647 w 165"/>
                <a:gd name="T19" fmla="*/ 2147483647 h 197"/>
                <a:gd name="T20" fmla="*/ 2147483647 w 165"/>
                <a:gd name="T21" fmla="*/ 2147483647 h 197"/>
                <a:gd name="T22" fmla="*/ 2147483647 w 165"/>
                <a:gd name="T23" fmla="*/ 2147483647 h 197"/>
                <a:gd name="T24" fmla="*/ 2147483647 w 165"/>
                <a:gd name="T25" fmla="*/ 2147483647 h 197"/>
                <a:gd name="T26" fmla="*/ 2147483647 w 165"/>
                <a:gd name="T27" fmla="*/ 2147483647 h 197"/>
                <a:gd name="T28" fmla="*/ 2147483647 w 165"/>
                <a:gd name="T29" fmla="*/ 2147483647 h 197"/>
                <a:gd name="T30" fmla="*/ 2147483647 w 165"/>
                <a:gd name="T31" fmla="*/ 2147483647 h 197"/>
                <a:gd name="T32" fmla="*/ 2147483647 w 165"/>
                <a:gd name="T33" fmla="*/ 2147483647 h 197"/>
                <a:gd name="T34" fmla="*/ 2147483647 w 165"/>
                <a:gd name="T35" fmla="*/ 2147483647 h 197"/>
                <a:gd name="T36" fmla="*/ 2147483647 w 165"/>
                <a:gd name="T37" fmla="*/ 2147483647 h 197"/>
                <a:gd name="T38" fmla="*/ 2147483647 w 165"/>
                <a:gd name="T39" fmla="*/ 2147483647 h 197"/>
                <a:gd name="T40" fmla="*/ 2147483647 w 165"/>
                <a:gd name="T41" fmla="*/ 2147483647 h 197"/>
                <a:gd name="T42" fmla="*/ 2147483647 w 165"/>
                <a:gd name="T43" fmla="*/ 2147483647 h 197"/>
                <a:gd name="T44" fmla="*/ 2147483647 w 165"/>
                <a:gd name="T45" fmla="*/ 2147483647 h 197"/>
                <a:gd name="T46" fmla="*/ 2147483647 w 165"/>
                <a:gd name="T47" fmla="*/ 2147483647 h 197"/>
                <a:gd name="T48" fmla="*/ 2147483647 w 165"/>
                <a:gd name="T49" fmla="*/ 2147483647 h 197"/>
                <a:gd name="T50" fmla="*/ 2147483647 w 165"/>
                <a:gd name="T51" fmla="*/ 2147483647 h 197"/>
                <a:gd name="T52" fmla="*/ 2147483647 w 165"/>
                <a:gd name="T53" fmla="*/ 2147483647 h 197"/>
                <a:gd name="T54" fmla="*/ 2147483647 w 165"/>
                <a:gd name="T55" fmla="*/ 2147483647 h 197"/>
                <a:gd name="T56" fmla="*/ 2147483647 w 165"/>
                <a:gd name="T57" fmla="*/ 2147483647 h 197"/>
                <a:gd name="T58" fmla="*/ 2147483647 w 165"/>
                <a:gd name="T59" fmla="*/ 2147483647 h 197"/>
                <a:gd name="T60" fmla="*/ 2147483647 w 165"/>
                <a:gd name="T61" fmla="*/ 2147483647 h 197"/>
                <a:gd name="T62" fmla="*/ 2147483647 w 165"/>
                <a:gd name="T63" fmla="*/ 2147483647 h 197"/>
                <a:gd name="T64" fmla="*/ 2147483647 w 165"/>
                <a:gd name="T65" fmla="*/ 2147483647 h 197"/>
                <a:gd name="T66" fmla="*/ 2147483647 w 165"/>
                <a:gd name="T67" fmla="*/ 2147483647 h 197"/>
                <a:gd name="T68" fmla="*/ 2147483647 w 165"/>
                <a:gd name="T69" fmla="*/ 2147483647 h 197"/>
                <a:gd name="T70" fmla="*/ 2147483647 w 165"/>
                <a:gd name="T71" fmla="*/ 2147483647 h 197"/>
                <a:gd name="T72" fmla="*/ 2147483647 w 165"/>
                <a:gd name="T73" fmla="*/ 2147483647 h 197"/>
                <a:gd name="T74" fmla="*/ 2147483647 w 165"/>
                <a:gd name="T75" fmla="*/ 2147483647 h 197"/>
                <a:gd name="T76" fmla="*/ 2147483647 w 165"/>
                <a:gd name="T77" fmla="*/ 2147483647 h 197"/>
                <a:gd name="T78" fmla="*/ 2147483647 w 165"/>
                <a:gd name="T79" fmla="*/ 2147483647 h 197"/>
                <a:gd name="T80" fmla="*/ 2147483647 w 165"/>
                <a:gd name="T81" fmla="*/ 2147483647 h 197"/>
                <a:gd name="T82" fmla="*/ 0 w 165"/>
                <a:gd name="T83" fmla="*/ 2147483647 h 197"/>
                <a:gd name="T84" fmla="*/ 2147483647 w 165"/>
                <a:gd name="T85" fmla="*/ 2147483647 h 197"/>
                <a:gd name="T86" fmla="*/ 2147483647 w 165"/>
                <a:gd name="T87" fmla="*/ 2147483647 h 197"/>
                <a:gd name="T88" fmla="*/ 2147483647 w 165"/>
                <a:gd name="T89" fmla="*/ 2147483647 h 197"/>
                <a:gd name="T90" fmla="*/ 2147483647 w 165"/>
                <a:gd name="T91" fmla="*/ 2147483647 h 197"/>
                <a:gd name="T92" fmla="*/ 2147483647 w 165"/>
                <a:gd name="T93" fmla="*/ 2147483647 h 197"/>
                <a:gd name="T94" fmla="*/ 2147483647 w 165"/>
                <a:gd name="T95" fmla="*/ 2147483647 h 197"/>
                <a:gd name="T96" fmla="*/ 2147483647 w 165"/>
                <a:gd name="T97" fmla="*/ 214748364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97"/>
                <a:gd name="T149" fmla="*/ 165 w 165"/>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97">
                  <a:moveTo>
                    <a:pt x="58" y="0"/>
                  </a:moveTo>
                  <a:lnTo>
                    <a:pt x="49" y="24"/>
                  </a:lnTo>
                  <a:lnTo>
                    <a:pt x="54" y="20"/>
                  </a:lnTo>
                  <a:lnTo>
                    <a:pt x="58" y="18"/>
                  </a:lnTo>
                  <a:lnTo>
                    <a:pt x="61" y="22"/>
                  </a:lnTo>
                  <a:lnTo>
                    <a:pt x="70" y="24"/>
                  </a:lnTo>
                  <a:lnTo>
                    <a:pt x="76" y="22"/>
                  </a:lnTo>
                  <a:lnTo>
                    <a:pt x="81" y="22"/>
                  </a:lnTo>
                  <a:lnTo>
                    <a:pt x="81" y="26"/>
                  </a:lnTo>
                  <a:lnTo>
                    <a:pt x="85" y="28"/>
                  </a:lnTo>
                  <a:lnTo>
                    <a:pt x="90" y="26"/>
                  </a:lnTo>
                  <a:lnTo>
                    <a:pt x="94" y="22"/>
                  </a:lnTo>
                  <a:lnTo>
                    <a:pt x="99" y="22"/>
                  </a:lnTo>
                  <a:lnTo>
                    <a:pt x="99" y="26"/>
                  </a:lnTo>
                  <a:lnTo>
                    <a:pt x="103" y="28"/>
                  </a:lnTo>
                  <a:lnTo>
                    <a:pt x="106" y="24"/>
                  </a:lnTo>
                  <a:lnTo>
                    <a:pt x="110" y="24"/>
                  </a:lnTo>
                  <a:lnTo>
                    <a:pt x="115" y="26"/>
                  </a:lnTo>
                  <a:lnTo>
                    <a:pt x="121" y="26"/>
                  </a:lnTo>
                  <a:lnTo>
                    <a:pt x="126" y="24"/>
                  </a:lnTo>
                  <a:lnTo>
                    <a:pt x="130" y="24"/>
                  </a:lnTo>
                  <a:lnTo>
                    <a:pt x="135" y="28"/>
                  </a:lnTo>
                  <a:lnTo>
                    <a:pt x="139" y="28"/>
                  </a:lnTo>
                  <a:lnTo>
                    <a:pt x="144" y="34"/>
                  </a:lnTo>
                  <a:lnTo>
                    <a:pt x="144" y="38"/>
                  </a:lnTo>
                  <a:lnTo>
                    <a:pt x="144" y="42"/>
                  </a:lnTo>
                  <a:lnTo>
                    <a:pt x="153" y="48"/>
                  </a:lnTo>
                  <a:lnTo>
                    <a:pt x="155" y="52"/>
                  </a:lnTo>
                  <a:lnTo>
                    <a:pt x="155" y="56"/>
                  </a:lnTo>
                  <a:lnTo>
                    <a:pt x="155" y="60"/>
                  </a:lnTo>
                  <a:lnTo>
                    <a:pt x="160" y="60"/>
                  </a:lnTo>
                  <a:lnTo>
                    <a:pt x="164" y="64"/>
                  </a:lnTo>
                  <a:lnTo>
                    <a:pt x="162" y="68"/>
                  </a:lnTo>
                  <a:lnTo>
                    <a:pt x="162" y="72"/>
                  </a:lnTo>
                  <a:lnTo>
                    <a:pt x="157" y="72"/>
                  </a:lnTo>
                  <a:lnTo>
                    <a:pt x="157" y="76"/>
                  </a:lnTo>
                  <a:lnTo>
                    <a:pt x="153" y="80"/>
                  </a:lnTo>
                  <a:lnTo>
                    <a:pt x="153" y="84"/>
                  </a:lnTo>
                  <a:lnTo>
                    <a:pt x="153" y="88"/>
                  </a:lnTo>
                  <a:lnTo>
                    <a:pt x="144" y="102"/>
                  </a:lnTo>
                  <a:lnTo>
                    <a:pt x="142" y="106"/>
                  </a:lnTo>
                  <a:lnTo>
                    <a:pt x="139" y="112"/>
                  </a:lnTo>
                  <a:lnTo>
                    <a:pt x="137" y="116"/>
                  </a:lnTo>
                  <a:lnTo>
                    <a:pt x="137" y="120"/>
                  </a:lnTo>
                  <a:lnTo>
                    <a:pt x="135" y="124"/>
                  </a:lnTo>
                  <a:lnTo>
                    <a:pt x="133" y="128"/>
                  </a:lnTo>
                  <a:lnTo>
                    <a:pt x="133" y="132"/>
                  </a:lnTo>
                  <a:lnTo>
                    <a:pt x="133" y="136"/>
                  </a:lnTo>
                  <a:lnTo>
                    <a:pt x="133" y="140"/>
                  </a:lnTo>
                  <a:lnTo>
                    <a:pt x="137" y="142"/>
                  </a:lnTo>
                  <a:lnTo>
                    <a:pt x="137" y="146"/>
                  </a:lnTo>
                  <a:lnTo>
                    <a:pt x="137" y="150"/>
                  </a:lnTo>
                  <a:lnTo>
                    <a:pt x="137" y="154"/>
                  </a:lnTo>
                  <a:lnTo>
                    <a:pt x="137" y="158"/>
                  </a:lnTo>
                  <a:lnTo>
                    <a:pt x="139" y="162"/>
                  </a:lnTo>
                  <a:lnTo>
                    <a:pt x="135" y="162"/>
                  </a:lnTo>
                  <a:lnTo>
                    <a:pt x="130" y="162"/>
                  </a:lnTo>
                  <a:lnTo>
                    <a:pt x="126" y="162"/>
                  </a:lnTo>
                  <a:lnTo>
                    <a:pt x="124" y="158"/>
                  </a:lnTo>
                  <a:lnTo>
                    <a:pt x="121" y="154"/>
                  </a:lnTo>
                  <a:lnTo>
                    <a:pt x="117" y="154"/>
                  </a:lnTo>
                  <a:lnTo>
                    <a:pt x="112" y="156"/>
                  </a:lnTo>
                  <a:lnTo>
                    <a:pt x="108" y="160"/>
                  </a:lnTo>
                  <a:lnTo>
                    <a:pt x="103" y="162"/>
                  </a:lnTo>
                  <a:lnTo>
                    <a:pt x="99" y="160"/>
                  </a:lnTo>
                  <a:lnTo>
                    <a:pt x="99" y="164"/>
                  </a:lnTo>
                  <a:lnTo>
                    <a:pt x="97" y="168"/>
                  </a:lnTo>
                  <a:lnTo>
                    <a:pt x="97" y="172"/>
                  </a:lnTo>
                  <a:lnTo>
                    <a:pt x="97" y="176"/>
                  </a:lnTo>
                  <a:lnTo>
                    <a:pt x="94" y="180"/>
                  </a:lnTo>
                  <a:lnTo>
                    <a:pt x="92" y="184"/>
                  </a:lnTo>
                  <a:lnTo>
                    <a:pt x="92" y="180"/>
                  </a:lnTo>
                  <a:lnTo>
                    <a:pt x="92" y="174"/>
                  </a:lnTo>
                  <a:lnTo>
                    <a:pt x="92" y="170"/>
                  </a:lnTo>
                  <a:lnTo>
                    <a:pt x="90" y="166"/>
                  </a:lnTo>
                  <a:lnTo>
                    <a:pt x="85" y="164"/>
                  </a:lnTo>
                  <a:lnTo>
                    <a:pt x="81" y="164"/>
                  </a:lnTo>
                  <a:lnTo>
                    <a:pt x="76" y="162"/>
                  </a:lnTo>
                  <a:lnTo>
                    <a:pt x="72" y="162"/>
                  </a:lnTo>
                  <a:lnTo>
                    <a:pt x="70" y="166"/>
                  </a:lnTo>
                  <a:lnTo>
                    <a:pt x="65" y="166"/>
                  </a:lnTo>
                  <a:lnTo>
                    <a:pt x="61" y="164"/>
                  </a:lnTo>
                  <a:lnTo>
                    <a:pt x="56" y="168"/>
                  </a:lnTo>
                  <a:lnTo>
                    <a:pt x="56" y="172"/>
                  </a:lnTo>
                  <a:lnTo>
                    <a:pt x="58" y="176"/>
                  </a:lnTo>
                  <a:lnTo>
                    <a:pt x="58" y="180"/>
                  </a:lnTo>
                  <a:lnTo>
                    <a:pt x="56" y="184"/>
                  </a:lnTo>
                  <a:lnTo>
                    <a:pt x="56" y="188"/>
                  </a:lnTo>
                  <a:lnTo>
                    <a:pt x="56" y="192"/>
                  </a:lnTo>
                  <a:lnTo>
                    <a:pt x="52" y="196"/>
                  </a:lnTo>
                  <a:lnTo>
                    <a:pt x="52" y="192"/>
                  </a:lnTo>
                  <a:lnTo>
                    <a:pt x="52" y="188"/>
                  </a:lnTo>
                  <a:lnTo>
                    <a:pt x="52" y="184"/>
                  </a:lnTo>
                  <a:lnTo>
                    <a:pt x="47" y="180"/>
                  </a:lnTo>
                  <a:lnTo>
                    <a:pt x="49" y="176"/>
                  </a:lnTo>
                  <a:lnTo>
                    <a:pt x="47" y="172"/>
                  </a:lnTo>
                  <a:lnTo>
                    <a:pt x="43" y="168"/>
                  </a:lnTo>
                  <a:lnTo>
                    <a:pt x="47" y="166"/>
                  </a:lnTo>
                  <a:lnTo>
                    <a:pt x="49" y="162"/>
                  </a:lnTo>
                  <a:lnTo>
                    <a:pt x="45" y="156"/>
                  </a:lnTo>
                  <a:lnTo>
                    <a:pt x="43" y="152"/>
                  </a:lnTo>
                  <a:lnTo>
                    <a:pt x="47" y="148"/>
                  </a:lnTo>
                  <a:lnTo>
                    <a:pt x="52" y="148"/>
                  </a:lnTo>
                  <a:lnTo>
                    <a:pt x="47" y="144"/>
                  </a:lnTo>
                  <a:lnTo>
                    <a:pt x="43" y="140"/>
                  </a:lnTo>
                  <a:lnTo>
                    <a:pt x="38" y="136"/>
                  </a:lnTo>
                  <a:lnTo>
                    <a:pt x="38" y="132"/>
                  </a:lnTo>
                  <a:lnTo>
                    <a:pt x="40" y="128"/>
                  </a:lnTo>
                  <a:lnTo>
                    <a:pt x="40" y="124"/>
                  </a:lnTo>
                  <a:lnTo>
                    <a:pt x="43" y="120"/>
                  </a:lnTo>
                  <a:lnTo>
                    <a:pt x="36" y="112"/>
                  </a:lnTo>
                  <a:lnTo>
                    <a:pt x="31" y="110"/>
                  </a:lnTo>
                  <a:lnTo>
                    <a:pt x="36" y="108"/>
                  </a:lnTo>
                  <a:lnTo>
                    <a:pt x="40" y="104"/>
                  </a:lnTo>
                  <a:lnTo>
                    <a:pt x="36" y="98"/>
                  </a:lnTo>
                  <a:lnTo>
                    <a:pt x="31" y="96"/>
                  </a:lnTo>
                  <a:lnTo>
                    <a:pt x="27" y="92"/>
                  </a:lnTo>
                  <a:lnTo>
                    <a:pt x="25" y="88"/>
                  </a:lnTo>
                  <a:lnTo>
                    <a:pt x="20" y="86"/>
                  </a:lnTo>
                  <a:lnTo>
                    <a:pt x="18" y="82"/>
                  </a:lnTo>
                  <a:lnTo>
                    <a:pt x="16" y="78"/>
                  </a:lnTo>
                  <a:lnTo>
                    <a:pt x="18" y="74"/>
                  </a:lnTo>
                  <a:lnTo>
                    <a:pt x="18" y="70"/>
                  </a:lnTo>
                  <a:lnTo>
                    <a:pt x="13" y="68"/>
                  </a:lnTo>
                  <a:lnTo>
                    <a:pt x="4" y="66"/>
                  </a:lnTo>
                  <a:lnTo>
                    <a:pt x="0" y="66"/>
                  </a:lnTo>
                  <a:lnTo>
                    <a:pt x="2" y="60"/>
                  </a:lnTo>
                  <a:lnTo>
                    <a:pt x="7" y="60"/>
                  </a:lnTo>
                  <a:lnTo>
                    <a:pt x="9" y="56"/>
                  </a:lnTo>
                  <a:lnTo>
                    <a:pt x="9" y="52"/>
                  </a:lnTo>
                  <a:lnTo>
                    <a:pt x="13" y="50"/>
                  </a:lnTo>
                  <a:lnTo>
                    <a:pt x="18" y="50"/>
                  </a:lnTo>
                  <a:lnTo>
                    <a:pt x="11" y="46"/>
                  </a:lnTo>
                  <a:lnTo>
                    <a:pt x="9" y="42"/>
                  </a:lnTo>
                  <a:lnTo>
                    <a:pt x="13" y="40"/>
                  </a:lnTo>
                  <a:lnTo>
                    <a:pt x="18" y="40"/>
                  </a:lnTo>
                  <a:lnTo>
                    <a:pt x="18" y="36"/>
                  </a:lnTo>
                  <a:lnTo>
                    <a:pt x="16" y="30"/>
                  </a:lnTo>
                  <a:lnTo>
                    <a:pt x="16" y="26"/>
                  </a:lnTo>
                  <a:lnTo>
                    <a:pt x="22" y="30"/>
                  </a:lnTo>
                  <a:lnTo>
                    <a:pt x="27" y="28"/>
                  </a:lnTo>
                  <a:lnTo>
                    <a:pt x="31" y="28"/>
                  </a:lnTo>
                  <a:lnTo>
                    <a:pt x="36" y="28"/>
                  </a:lnTo>
                  <a:lnTo>
                    <a:pt x="40" y="28"/>
                  </a:lnTo>
                  <a:lnTo>
                    <a:pt x="45" y="26"/>
                  </a:lnTo>
                  <a:lnTo>
                    <a:pt x="49" y="24"/>
                  </a:lnTo>
                  <a:lnTo>
                    <a:pt x="54" y="22"/>
                  </a:lnTo>
                  <a:lnTo>
                    <a:pt x="54" y="18"/>
                  </a:lnTo>
                  <a:lnTo>
                    <a:pt x="58" y="0"/>
                  </a:lnTo>
                </a:path>
              </a:pathLst>
            </a:custGeom>
            <a:solidFill>
              <a:srgbClr val="00B0F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4" name="Freeform 117">
              <a:extLst>
                <a:ext uri="{FF2B5EF4-FFF2-40B4-BE49-F238E27FC236}">
                  <a16:creationId xmlns:a16="http://schemas.microsoft.com/office/drawing/2014/main" id="{9F660020-3481-4F18-8ADD-FE7430146BC8}"/>
                </a:ext>
              </a:extLst>
            </p:cNvPr>
            <p:cNvSpPr>
              <a:spLocks/>
            </p:cNvSpPr>
            <p:nvPr/>
          </p:nvSpPr>
          <p:spPr bwMode="auto">
            <a:xfrm>
              <a:off x="5010236" y="2963153"/>
              <a:ext cx="604504" cy="880510"/>
            </a:xfrm>
            <a:custGeom>
              <a:avLst/>
              <a:gdLst>
                <a:gd name="T0" fmla="*/ 2147483647 w 431"/>
                <a:gd name="T1" fmla="*/ 2147483647 h 603"/>
                <a:gd name="T2" fmla="*/ 2147483647 w 431"/>
                <a:gd name="T3" fmla="*/ 2147483647 h 603"/>
                <a:gd name="T4" fmla="*/ 2147483647 w 431"/>
                <a:gd name="T5" fmla="*/ 2147483647 h 603"/>
                <a:gd name="T6" fmla="*/ 2147483647 w 431"/>
                <a:gd name="T7" fmla="*/ 2147483647 h 603"/>
                <a:gd name="T8" fmla="*/ 2147483647 w 431"/>
                <a:gd name="T9" fmla="*/ 2147483647 h 603"/>
                <a:gd name="T10" fmla="*/ 2147483647 w 431"/>
                <a:gd name="T11" fmla="*/ 2147483647 h 603"/>
                <a:gd name="T12" fmla="*/ 2147483647 w 431"/>
                <a:gd name="T13" fmla="*/ 2147483647 h 603"/>
                <a:gd name="T14" fmla="*/ 2147483647 w 431"/>
                <a:gd name="T15" fmla="*/ 2147483647 h 603"/>
                <a:gd name="T16" fmla="*/ 2147483647 w 431"/>
                <a:gd name="T17" fmla="*/ 2147483647 h 603"/>
                <a:gd name="T18" fmla="*/ 2147483647 w 431"/>
                <a:gd name="T19" fmla="*/ 2147483647 h 603"/>
                <a:gd name="T20" fmla="*/ 2147483647 w 431"/>
                <a:gd name="T21" fmla="*/ 2147483647 h 603"/>
                <a:gd name="T22" fmla="*/ 2147483647 w 431"/>
                <a:gd name="T23" fmla="*/ 2147483647 h 603"/>
                <a:gd name="T24" fmla="*/ 2147483647 w 431"/>
                <a:gd name="T25" fmla="*/ 2147483647 h 603"/>
                <a:gd name="T26" fmla="*/ 2147483647 w 431"/>
                <a:gd name="T27" fmla="*/ 2147483647 h 603"/>
                <a:gd name="T28" fmla="*/ 2147483647 w 431"/>
                <a:gd name="T29" fmla="*/ 2147483647 h 603"/>
                <a:gd name="T30" fmla="*/ 2147483647 w 431"/>
                <a:gd name="T31" fmla="*/ 2147483647 h 603"/>
                <a:gd name="T32" fmla="*/ 2147483647 w 431"/>
                <a:gd name="T33" fmla="*/ 2147483647 h 603"/>
                <a:gd name="T34" fmla="*/ 2147483647 w 431"/>
                <a:gd name="T35" fmla="*/ 2147483647 h 603"/>
                <a:gd name="T36" fmla="*/ 2147483647 w 431"/>
                <a:gd name="T37" fmla="*/ 2147483647 h 603"/>
                <a:gd name="T38" fmla="*/ 2147483647 w 431"/>
                <a:gd name="T39" fmla="*/ 2147483647 h 603"/>
                <a:gd name="T40" fmla="*/ 2147483647 w 431"/>
                <a:gd name="T41" fmla="*/ 2147483647 h 603"/>
                <a:gd name="T42" fmla="*/ 2147483647 w 431"/>
                <a:gd name="T43" fmla="*/ 2147483647 h 603"/>
                <a:gd name="T44" fmla="*/ 2147483647 w 431"/>
                <a:gd name="T45" fmla="*/ 2147483647 h 603"/>
                <a:gd name="T46" fmla="*/ 2147483647 w 431"/>
                <a:gd name="T47" fmla="*/ 2147483647 h 603"/>
                <a:gd name="T48" fmla="*/ 2147483647 w 431"/>
                <a:gd name="T49" fmla="*/ 2147483647 h 603"/>
                <a:gd name="T50" fmla="*/ 2147483647 w 431"/>
                <a:gd name="T51" fmla="*/ 2147483647 h 603"/>
                <a:gd name="T52" fmla="*/ 2147483647 w 431"/>
                <a:gd name="T53" fmla="*/ 2147483647 h 603"/>
                <a:gd name="T54" fmla="*/ 2147483647 w 431"/>
                <a:gd name="T55" fmla="*/ 2147483647 h 603"/>
                <a:gd name="T56" fmla="*/ 2147483647 w 431"/>
                <a:gd name="T57" fmla="*/ 2147483647 h 603"/>
                <a:gd name="T58" fmla="*/ 2147483647 w 431"/>
                <a:gd name="T59" fmla="*/ 2147483647 h 603"/>
                <a:gd name="T60" fmla="*/ 2147483647 w 431"/>
                <a:gd name="T61" fmla="*/ 2147483647 h 603"/>
                <a:gd name="T62" fmla="*/ 2147483647 w 431"/>
                <a:gd name="T63" fmla="*/ 2147483647 h 603"/>
                <a:gd name="T64" fmla="*/ 2147483647 w 431"/>
                <a:gd name="T65" fmla="*/ 2147483647 h 603"/>
                <a:gd name="T66" fmla="*/ 2147483647 w 431"/>
                <a:gd name="T67" fmla="*/ 2147483647 h 603"/>
                <a:gd name="T68" fmla="*/ 2147483647 w 431"/>
                <a:gd name="T69" fmla="*/ 2147483647 h 603"/>
                <a:gd name="T70" fmla="*/ 2147483647 w 431"/>
                <a:gd name="T71" fmla="*/ 2147483647 h 603"/>
                <a:gd name="T72" fmla="*/ 0 w 431"/>
                <a:gd name="T73" fmla="*/ 2147483647 h 603"/>
                <a:gd name="T74" fmla="*/ 2147483647 w 431"/>
                <a:gd name="T75" fmla="*/ 2147483647 h 603"/>
                <a:gd name="T76" fmla="*/ 0 w 431"/>
                <a:gd name="T77" fmla="*/ 2147483647 h 603"/>
                <a:gd name="T78" fmla="*/ 0 w 431"/>
                <a:gd name="T79" fmla="*/ 2147483647 h 603"/>
                <a:gd name="T80" fmla="*/ 0 w 431"/>
                <a:gd name="T81" fmla="*/ 2147483647 h 603"/>
                <a:gd name="T82" fmla="*/ 2147483647 w 431"/>
                <a:gd name="T83" fmla="*/ 2147483647 h 603"/>
                <a:gd name="T84" fmla="*/ 2147483647 w 431"/>
                <a:gd name="T85" fmla="*/ 2147483647 h 603"/>
                <a:gd name="T86" fmla="*/ 2147483647 w 431"/>
                <a:gd name="T87" fmla="*/ 2147483647 h 603"/>
                <a:gd name="T88" fmla="*/ 2147483647 w 431"/>
                <a:gd name="T89" fmla="*/ 2147483647 h 603"/>
                <a:gd name="T90" fmla="*/ 2147483647 w 431"/>
                <a:gd name="T91" fmla="*/ 2147483647 h 603"/>
                <a:gd name="T92" fmla="*/ 2147483647 w 431"/>
                <a:gd name="T93" fmla="*/ 2147483647 h 603"/>
                <a:gd name="T94" fmla="*/ 2147483647 w 431"/>
                <a:gd name="T95" fmla="*/ 2147483647 h 603"/>
                <a:gd name="T96" fmla="*/ 2147483647 w 431"/>
                <a:gd name="T97" fmla="*/ 2147483647 h 603"/>
                <a:gd name="T98" fmla="*/ 2147483647 w 431"/>
                <a:gd name="T99" fmla="*/ 2147483647 h 603"/>
                <a:gd name="T100" fmla="*/ 2147483647 w 431"/>
                <a:gd name="T101" fmla="*/ 2147483647 h 603"/>
                <a:gd name="T102" fmla="*/ 2147483647 w 431"/>
                <a:gd name="T103" fmla="*/ 2147483647 h 603"/>
                <a:gd name="T104" fmla="*/ 2147483647 w 431"/>
                <a:gd name="T105" fmla="*/ 2147483647 h 603"/>
                <a:gd name="T106" fmla="*/ 2147483647 w 431"/>
                <a:gd name="T107" fmla="*/ 2147483647 h 603"/>
                <a:gd name="T108" fmla="*/ 2147483647 w 431"/>
                <a:gd name="T109" fmla="*/ 2147483647 h 603"/>
                <a:gd name="T110" fmla="*/ 2147483647 w 431"/>
                <a:gd name="T111" fmla="*/ 2147483647 h 603"/>
                <a:gd name="T112" fmla="*/ 2147483647 w 431"/>
                <a:gd name="T113" fmla="*/ 2147483647 h 603"/>
                <a:gd name="T114" fmla="*/ 2147483647 w 431"/>
                <a:gd name="T115" fmla="*/ 2147483647 h 603"/>
                <a:gd name="T116" fmla="*/ 2147483647 w 431"/>
                <a:gd name="T117" fmla="*/ 2147483647 h 603"/>
                <a:gd name="T118" fmla="*/ 2147483647 w 431"/>
                <a:gd name="T119" fmla="*/ 2147483647 h 603"/>
                <a:gd name="T120" fmla="*/ 2147483647 w 431"/>
                <a:gd name="T121" fmla="*/ 2147483647 h 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1"/>
                <a:gd name="T184" fmla="*/ 0 h 603"/>
                <a:gd name="T185" fmla="*/ 431 w 431"/>
                <a:gd name="T186" fmla="*/ 603 h 6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1" h="603">
                  <a:moveTo>
                    <a:pt x="27" y="16"/>
                  </a:moveTo>
                  <a:lnTo>
                    <a:pt x="34" y="28"/>
                  </a:lnTo>
                  <a:lnTo>
                    <a:pt x="36" y="32"/>
                  </a:lnTo>
                  <a:lnTo>
                    <a:pt x="36" y="36"/>
                  </a:lnTo>
                  <a:lnTo>
                    <a:pt x="41" y="38"/>
                  </a:lnTo>
                  <a:lnTo>
                    <a:pt x="45" y="42"/>
                  </a:lnTo>
                  <a:lnTo>
                    <a:pt x="52" y="46"/>
                  </a:lnTo>
                  <a:lnTo>
                    <a:pt x="56" y="48"/>
                  </a:lnTo>
                  <a:lnTo>
                    <a:pt x="61" y="50"/>
                  </a:lnTo>
                  <a:lnTo>
                    <a:pt x="65" y="52"/>
                  </a:lnTo>
                  <a:lnTo>
                    <a:pt x="70" y="54"/>
                  </a:lnTo>
                  <a:lnTo>
                    <a:pt x="74" y="54"/>
                  </a:lnTo>
                  <a:lnTo>
                    <a:pt x="81" y="54"/>
                  </a:lnTo>
                  <a:lnTo>
                    <a:pt x="86" y="52"/>
                  </a:lnTo>
                  <a:lnTo>
                    <a:pt x="90" y="54"/>
                  </a:lnTo>
                  <a:lnTo>
                    <a:pt x="95" y="54"/>
                  </a:lnTo>
                  <a:lnTo>
                    <a:pt x="99" y="52"/>
                  </a:lnTo>
                  <a:lnTo>
                    <a:pt x="104" y="52"/>
                  </a:lnTo>
                  <a:lnTo>
                    <a:pt x="108" y="50"/>
                  </a:lnTo>
                  <a:lnTo>
                    <a:pt x="115" y="46"/>
                  </a:lnTo>
                  <a:lnTo>
                    <a:pt x="119" y="44"/>
                  </a:lnTo>
                  <a:lnTo>
                    <a:pt x="124" y="46"/>
                  </a:lnTo>
                  <a:lnTo>
                    <a:pt x="128" y="48"/>
                  </a:lnTo>
                  <a:lnTo>
                    <a:pt x="135" y="50"/>
                  </a:lnTo>
                  <a:lnTo>
                    <a:pt x="140" y="52"/>
                  </a:lnTo>
                  <a:lnTo>
                    <a:pt x="146" y="50"/>
                  </a:lnTo>
                  <a:lnTo>
                    <a:pt x="151" y="50"/>
                  </a:lnTo>
                  <a:lnTo>
                    <a:pt x="155" y="48"/>
                  </a:lnTo>
                  <a:lnTo>
                    <a:pt x="160" y="46"/>
                  </a:lnTo>
                  <a:lnTo>
                    <a:pt x="164" y="44"/>
                  </a:lnTo>
                  <a:lnTo>
                    <a:pt x="171" y="42"/>
                  </a:lnTo>
                  <a:lnTo>
                    <a:pt x="176" y="42"/>
                  </a:lnTo>
                  <a:lnTo>
                    <a:pt x="180" y="42"/>
                  </a:lnTo>
                  <a:lnTo>
                    <a:pt x="185" y="42"/>
                  </a:lnTo>
                  <a:lnTo>
                    <a:pt x="189" y="42"/>
                  </a:lnTo>
                  <a:lnTo>
                    <a:pt x="194" y="42"/>
                  </a:lnTo>
                  <a:lnTo>
                    <a:pt x="203" y="42"/>
                  </a:lnTo>
                  <a:lnTo>
                    <a:pt x="207" y="40"/>
                  </a:lnTo>
                  <a:lnTo>
                    <a:pt x="214" y="36"/>
                  </a:lnTo>
                  <a:lnTo>
                    <a:pt x="218" y="34"/>
                  </a:lnTo>
                  <a:lnTo>
                    <a:pt x="223" y="34"/>
                  </a:lnTo>
                  <a:lnTo>
                    <a:pt x="230" y="34"/>
                  </a:lnTo>
                  <a:lnTo>
                    <a:pt x="236" y="34"/>
                  </a:lnTo>
                  <a:lnTo>
                    <a:pt x="241" y="34"/>
                  </a:lnTo>
                  <a:lnTo>
                    <a:pt x="245" y="34"/>
                  </a:lnTo>
                  <a:lnTo>
                    <a:pt x="254" y="34"/>
                  </a:lnTo>
                  <a:lnTo>
                    <a:pt x="259" y="34"/>
                  </a:lnTo>
                  <a:lnTo>
                    <a:pt x="263" y="32"/>
                  </a:lnTo>
                  <a:lnTo>
                    <a:pt x="268" y="32"/>
                  </a:lnTo>
                  <a:lnTo>
                    <a:pt x="279" y="28"/>
                  </a:lnTo>
                  <a:lnTo>
                    <a:pt x="284" y="26"/>
                  </a:lnTo>
                  <a:lnTo>
                    <a:pt x="288" y="26"/>
                  </a:lnTo>
                  <a:lnTo>
                    <a:pt x="295" y="22"/>
                  </a:lnTo>
                  <a:lnTo>
                    <a:pt x="299" y="22"/>
                  </a:lnTo>
                  <a:lnTo>
                    <a:pt x="304" y="24"/>
                  </a:lnTo>
                  <a:lnTo>
                    <a:pt x="308" y="24"/>
                  </a:lnTo>
                  <a:lnTo>
                    <a:pt x="313" y="24"/>
                  </a:lnTo>
                  <a:lnTo>
                    <a:pt x="317" y="24"/>
                  </a:lnTo>
                  <a:lnTo>
                    <a:pt x="322" y="24"/>
                  </a:lnTo>
                  <a:lnTo>
                    <a:pt x="326" y="22"/>
                  </a:lnTo>
                  <a:lnTo>
                    <a:pt x="331" y="18"/>
                  </a:lnTo>
                  <a:lnTo>
                    <a:pt x="335" y="16"/>
                  </a:lnTo>
                  <a:lnTo>
                    <a:pt x="338" y="12"/>
                  </a:lnTo>
                  <a:lnTo>
                    <a:pt x="342" y="10"/>
                  </a:lnTo>
                  <a:lnTo>
                    <a:pt x="347" y="6"/>
                  </a:lnTo>
                  <a:lnTo>
                    <a:pt x="351" y="4"/>
                  </a:lnTo>
                  <a:lnTo>
                    <a:pt x="356" y="2"/>
                  </a:lnTo>
                  <a:lnTo>
                    <a:pt x="360" y="2"/>
                  </a:lnTo>
                  <a:lnTo>
                    <a:pt x="365" y="2"/>
                  </a:lnTo>
                  <a:lnTo>
                    <a:pt x="369" y="2"/>
                  </a:lnTo>
                  <a:lnTo>
                    <a:pt x="378" y="4"/>
                  </a:lnTo>
                  <a:lnTo>
                    <a:pt x="383" y="4"/>
                  </a:lnTo>
                  <a:lnTo>
                    <a:pt x="387" y="4"/>
                  </a:lnTo>
                  <a:lnTo>
                    <a:pt x="394" y="4"/>
                  </a:lnTo>
                  <a:lnTo>
                    <a:pt x="398" y="2"/>
                  </a:lnTo>
                  <a:lnTo>
                    <a:pt x="403" y="0"/>
                  </a:lnTo>
                  <a:lnTo>
                    <a:pt x="407" y="2"/>
                  </a:lnTo>
                  <a:lnTo>
                    <a:pt x="414" y="4"/>
                  </a:lnTo>
                  <a:lnTo>
                    <a:pt x="419" y="6"/>
                  </a:lnTo>
                  <a:lnTo>
                    <a:pt x="421" y="10"/>
                  </a:lnTo>
                  <a:lnTo>
                    <a:pt x="419" y="14"/>
                  </a:lnTo>
                  <a:lnTo>
                    <a:pt x="416" y="18"/>
                  </a:lnTo>
                  <a:lnTo>
                    <a:pt x="416" y="22"/>
                  </a:lnTo>
                  <a:lnTo>
                    <a:pt x="419" y="26"/>
                  </a:lnTo>
                  <a:lnTo>
                    <a:pt x="421" y="30"/>
                  </a:lnTo>
                  <a:lnTo>
                    <a:pt x="421" y="34"/>
                  </a:lnTo>
                  <a:lnTo>
                    <a:pt x="423" y="38"/>
                  </a:lnTo>
                  <a:lnTo>
                    <a:pt x="425" y="44"/>
                  </a:lnTo>
                  <a:lnTo>
                    <a:pt x="428" y="48"/>
                  </a:lnTo>
                  <a:lnTo>
                    <a:pt x="428" y="52"/>
                  </a:lnTo>
                  <a:lnTo>
                    <a:pt x="428" y="56"/>
                  </a:lnTo>
                  <a:lnTo>
                    <a:pt x="428" y="60"/>
                  </a:lnTo>
                  <a:lnTo>
                    <a:pt x="430" y="64"/>
                  </a:lnTo>
                  <a:lnTo>
                    <a:pt x="428" y="68"/>
                  </a:lnTo>
                  <a:lnTo>
                    <a:pt x="428" y="72"/>
                  </a:lnTo>
                  <a:lnTo>
                    <a:pt x="425" y="76"/>
                  </a:lnTo>
                  <a:lnTo>
                    <a:pt x="423" y="80"/>
                  </a:lnTo>
                  <a:lnTo>
                    <a:pt x="423" y="84"/>
                  </a:lnTo>
                  <a:lnTo>
                    <a:pt x="423" y="88"/>
                  </a:lnTo>
                  <a:lnTo>
                    <a:pt x="421" y="92"/>
                  </a:lnTo>
                  <a:lnTo>
                    <a:pt x="421" y="96"/>
                  </a:lnTo>
                  <a:lnTo>
                    <a:pt x="419" y="100"/>
                  </a:lnTo>
                  <a:lnTo>
                    <a:pt x="416" y="104"/>
                  </a:lnTo>
                  <a:lnTo>
                    <a:pt x="414" y="108"/>
                  </a:lnTo>
                  <a:lnTo>
                    <a:pt x="412" y="112"/>
                  </a:lnTo>
                  <a:lnTo>
                    <a:pt x="412" y="116"/>
                  </a:lnTo>
                  <a:lnTo>
                    <a:pt x="407" y="120"/>
                  </a:lnTo>
                  <a:lnTo>
                    <a:pt x="405" y="126"/>
                  </a:lnTo>
                  <a:lnTo>
                    <a:pt x="403" y="130"/>
                  </a:lnTo>
                  <a:lnTo>
                    <a:pt x="403" y="134"/>
                  </a:lnTo>
                  <a:lnTo>
                    <a:pt x="403" y="138"/>
                  </a:lnTo>
                  <a:lnTo>
                    <a:pt x="401" y="142"/>
                  </a:lnTo>
                  <a:lnTo>
                    <a:pt x="398" y="146"/>
                  </a:lnTo>
                  <a:lnTo>
                    <a:pt x="396" y="150"/>
                  </a:lnTo>
                  <a:lnTo>
                    <a:pt x="396" y="154"/>
                  </a:lnTo>
                  <a:lnTo>
                    <a:pt x="396" y="158"/>
                  </a:lnTo>
                  <a:lnTo>
                    <a:pt x="396" y="162"/>
                  </a:lnTo>
                  <a:lnTo>
                    <a:pt x="394" y="166"/>
                  </a:lnTo>
                  <a:lnTo>
                    <a:pt x="392" y="170"/>
                  </a:lnTo>
                  <a:lnTo>
                    <a:pt x="392" y="174"/>
                  </a:lnTo>
                  <a:lnTo>
                    <a:pt x="389" y="178"/>
                  </a:lnTo>
                  <a:lnTo>
                    <a:pt x="389" y="182"/>
                  </a:lnTo>
                  <a:lnTo>
                    <a:pt x="389" y="186"/>
                  </a:lnTo>
                  <a:lnTo>
                    <a:pt x="387" y="190"/>
                  </a:lnTo>
                  <a:lnTo>
                    <a:pt x="387" y="194"/>
                  </a:lnTo>
                  <a:lnTo>
                    <a:pt x="385" y="198"/>
                  </a:lnTo>
                  <a:lnTo>
                    <a:pt x="383" y="202"/>
                  </a:lnTo>
                  <a:lnTo>
                    <a:pt x="383" y="206"/>
                  </a:lnTo>
                  <a:lnTo>
                    <a:pt x="380" y="210"/>
                  </a:lnTo>
                  <a:lnTo>
                    <a:pt x="378" y="214"/>
                  </a:lnTo>
                  <a:lnTo>
                    <a:pt x="376" y="220"/>
                  </a:lnTo>
                  <a:lnTo>
                    <a:pt x="374" y="224"/>
                  </a:lnTo>
                  <a:lnTo>
                    <a:pt x="374" y="228"/>
                  </a:lnTo>
                  <a:lnTo>
                    <a:pt x="371" y="232"/>
                  </a:lnTo>
                  <a:lnTo>
                    <a:pt x="369" y="236"/>
                  </a:lnTo>
                  <a:lnTo>
                    <a:pt x="367" y="240"/>
                  </a:lnTo>
                  <a:lnTo>
                    <a:pt x="367" y="244"/>
                  </a:lnTo>
                  <a:lnTo>
                    <a:pt x="365" y="248"/>
                  </a:lnTo>
                  <a:lnTo>
                    <a:pt x="362" y="254"/>
                  </a:lnTo>
                  <a:lnTo>
                    <a:pt x="362" y="258"/>
                  </a:lnTo>
                  <a:lnTo>
                    <a:pt x="360" y="262"/>
                  </a:lnTo>
                  <a:lnTo>
                    <a:pt x="360" y="266"/>
                  </a:lnTo>
                  <a:lnTo>
                    <a:pt x="358" y="270"/>
                  </a:lnTo>
                  <a:lnTo>
                    <a:pt x="356" y="274"/>
                  </a:lnTo>
                  <a:lnTo>
                    <a:pt x="353" y="278"/>
                  </a:lnTo>
                  <a:lnTo>
                    <a:pt x="351" y="282"/>
                  </a:lnTo>
                  <a:lnTo>
                    <a:pt x="351" y="286"/>
                  </a:lnTo>
                  <a:lnTo>
                    <a:pt x="349" y="290"/>
                  </a:lnTo>
                  <a:lnTo>
                    <a:pt x="344" y="298"/>
                  </a:lnTo>
                  <a:lnTo>
                    <a:pt x="342" y="302"/>
                  </a:lnTo>
                  <a:lnTo>
                    <a:pt x="338" y="306"/>
                  </a:lnTo>
                  <a:lnTo>
                    <a:pt x="335" y="310"/>
                  </a:lnTo>
                  <a:lnTo>
                    <a:pt x="333" y="314"/>
                  </a:lnTo>
                  <a:lnTo>
                    <a:pt x="331" y="318"/>
                  </a:lnTo>
                  <a:lnTo>
                    <a:pt x="329" y="322"/>
                  </a:lnTo>
                  <a:lnTo>
                    <a:pt x="324" y="324"/>
                  </a:lnTo>
                  <a:lnTo>
                    <a:pt x="322" y="328"/>
                  </a:lnTo>
                  <a:lnTo>
                    <a:pt x="322" y="332"/>
                  </a:lnTo>
                  <a:lnTo>
                    <a:pt x="317" y="334"/>
                  </a:lnTo>
                  <a:lnTo>
                    <a:pt x="311" y="342"/>
                  </a:lnTo>
                  <a:lnTo>
                    <a:pt x="306" y="346"/>
                  </a:lnTo>
                  <a:lnTo>
                    <a:pt x="304" y="350"/>
                  </a:lnTo>
                  <a:lnTo>
                    <a:pt x="299" y="352"/>
                  </a:lnTo>
                  <a:lnTo>
                    <a:pt x="297" y="356"/>
                  </a:lnTo>
                  <a:lnTo>
                    <a:pt x="293" y="358"/>
                  </a:lnTo>
                  <a:lnTo>
                    <a:pt x="290" y="362"/>
                  </a:lnTo>
                  <a:lnTo>
                    <a:pt x="288" y="366"/>
                  </a:lnTo>
                  <a:lnTo>
                    <a:pt x="284" y="368"/>
                  </a:lnTo>
                  <a:lnTo>
                    <a:pt x="281" y="372"/>
                  </a:lnTo>
                  <a:lnTo>
                    <a:pt x="279" y="376"/>
                  </a:lnTo>
                  <a:lnTo>
                    <a:pt x="275" y="378"/>
                  </a:lnTo>
                  <a:lnTo>
                    <a:pt x="272" y="382"/>
                  </a:lnTo>
                  <a:lnTo>
                    <a:pt x="270" y="386"/>
                  </a:lnTo>
                  <a:lnTo>
                    <a:pt x="266" y="388"/>
                  </a:lnTo>
                  <a:lnTo>
                    <a:pt x="266" y="392"/>
                  </a:lnTo>
                  <a:lnTo>
                    <a:pt x="261" y="394"/>
                  </a:lnTo>
                  <a:lnTo>
                    <a:pt x="259" y="398"/>
                  </a:lnTo>
                  <a:lnTo>
                    <a:pt x="261" y="394"/>
                  </a:lnTo>
                  <a:lnTo>
                    <a:pt x="263" y="390"/>
                  </a:lnTo>
                  <a:lnTo>
                    <a:pt x="263" y="394"/>
                  </a:lnTo>
                  <a:lnTo>
                    <a:pt x="259" y="398"/>
                  </a:lnTo>
                  <a:lnTo>
                    <a:pt x="259" y="402"/>
                  </a:lnTo>
                  <a:lnTo>
                    <a:pt x="257" y="406"/>
                  </a:lnTo>
                  <a:lnTo>
                    <a:pt x="257" y="410"/>
                  </a:lnTo>
                  <a:lnTo>
                    <a:pt x="257" y="414"/>
                  </a:lnTo>
                  <a:lnTo>
                    <a:pt x="252" y="416"/>
                  </a:lnTo>
                  <a:lnTo>
                    <a:pt x="245" y="420"/>
                  </a:lnTo>
                  <a:lnTo>
                    <a:pt x="243" y="424"/>
                  </a:lnTo>
                  <a:lnTo>
                    <a:pt x="241" y="428"/>
                  </a:lnTo>
                  <a:lnTo>
                    <a:pt x="236" y="430"/>
                  </a:lnTo>
                  <a:lnTo>
                    <a:pt x="232" y="432"/>
                  </a:lnTo>
                  <a:lnTo>
                    <a:pt x="225" y="438"/>
                  </a:lnTo>
                  <a:lnTo>
                    <a:pt x="223" y="442"/>
                  </a:lnTo>
                  <a:lnTo>
                    <a:pt x="218" y="442"/>
                  </a:lnTo>
                  <a:lnTo>
                    <a:pt x="216" y="446"/>
                  </a:lnTo>
                  <a:lnTo>
                    <a:pt x="212" y="448"/>
                  </a:lnTo>
                  <a:lnTo>
                    <a:pt x="207" y="450"/>
                  </a:lnTo>
                  <a:lnTo>
                    <a:pt x="205" y="454"/>
                  </a:lnTo>
                  <a:lnTo>
                    <a:pt x="200" y="456"/>
                  </a:lnTo>
                  <a:lnTo>
                    <a:pt x="196" y="458"/>
                  </a:lnTo>
                  <a:lnTo>
                    <a:pt x="194" y="462"/>
                  </a:lnTo>
                  <a:lnTo>
                    <a:pt x="189" y="464"/>
                  </a:lnTo>
                  <a:lnTo>
                    <a:pt x="185" y="468"/>
                  </a:lnTo>
                  <a:lnTo>
                    <a:pt x="180" y="468"/>
                  </a:lnTo>
                  <a:lnTo>
                    <a:pt x="176" y="470"/>
                  </a:lnTo>
                  <a:lnTo>
                    <a:pt x="173" y="474"/>
                  </a:lnTo>
                  <a:lnTo>
                    <a:pt x="169" y="474"/>
                  </a:lnTo>
                  <a:lnTo>
                    <a:pt x="167" y="478"/>
                  </a:lnTo>
                  <a:lnTo>
                    <a:pt x="162" y="478"/>
                  </a:lnTo>
                  <a:lnTo>
                    <a:pt x="158" y="480"/>
                  </a:lnTo>
                  <a:lnTo>
                    <a:pt x="153" y="482"/>
                  </a:lnTo>
                  <a:lnTo>
                    <a:pt x="149" y="486"/>
                  </a:lnTo>
                  <a:lnTo>
                    <a:pt x="144" y="486"/>
                  </a:lnTo>
                  <a:lnTo>
                    <a:pt x="140" y="488"/>
                  </a:lnTo>
                  <a:lnTo>
                    <a:pt x="133" y="490"/>
                  </a:lnTo>
                  <a:lnTo>
                    <a:pt x="128" y="492"/>
                  </a:lnTo>
                  <a:lnTo>
                    <a:pt x="124" y="494"/>
                  </a:lnTo>
                  <a:lnTo>
                    <a:pt x="124" y="498"/>
                  </a:lnTo>
                  <a:lnTo>
                    <a:pt x="119" y="500"/>
                  </a:lnTo>
                  <a:lnTo>
                    <a:pt x="113" y="506"/>
                  </a:lnTo>
                  <a:lnTo>
                    <a:pt x="110" y="510"/>
                  </a:lnTo>
                  <a:lnTo>
                    <a:pt x="101" y="514"/>
                  </a:lnTo>
                  <a:lnTo>
                    <a:pt x="99" y="518"/>
                  </a:lnTo>
                  <a:lnTo>
                    <a:pt x="95" y="520"/>
                  </a:lnTo>
                  <a:lnTo>
                    <a:pt x="92" y="524"/>
                  </a:lnTo>
                  <a:lnTo>
                    <a:pt x="86" y="528"/>
                  </a:lnTo>
                  <a:lnTo>
                    <a:pt x="81" y="530"/>
                  </a:lnTo>
                  <a:lnTo>
                    <a:pt x="79" y="534"/>
                  </a:lnTo>
                  <a:lnTo>
                    <a:pt x="74" y="538"/>
                  </a:lnTo>
                  <a:lnTo>
                    <a:pt x="70" y="544"/>
                  </a:lnTo>
                  <a:lnTo>
                    <a:pt x="65" y="546"/>
                  </a:lnTo>
                  <a:lnTo>
                    <a:pt x="61" y="552"/>
                  </a:lnTo>
                  <a:lnTo>
                    <a:pt x="56" y="556"/>
                  </a:lnTo>
                  <a:lnTo>
                    <a:pt x="54" y="560"/>
                  </a:lnTo>
                  <a:lnTo>
                    <a:pt x="50" y="562"/>
                  </a:lnTo>
                  <a:lnTo>
                    <a:pt x="47" y="566"/>
                  </a:lnTo>
                  <a:lnTo>
                    <a:pt x="45" y="570"/>
                  </a:lnTo>
                  <a:lnTo>
                    <a:pt x="38" y="574"/>
                  </a:lnTo>
                  <a:lnTo>
                    <a:pt x="38" y="578"/>
                  </a:lnTo>
                  <a:lnTo>
                    <a:pt x="34" y="580"/>
                  </a:lnTo>
                  <a:lnTo>
                    <a:pt x="32" y="584"/>
                  </a:lnTo>
                  <a:lnTo>
                    <a:pt x="27" y="586"/>
                  </a:lnTo>
                  <a:lnTo>
                    <a:pt x="27" y="590"/>
                  </a:lnTo>
                  <a:lnTo>
                    <a:pt x="25" y="594"/>
                  </a:lnTo>
                  <a:lnTo>
                    <a:pt x="23" y="598"/>
                  </a:lnTo>
                  <a:lnTo>
                    <a:pt x="18" y="602"/>
                  </a:lnTo>
                  <a:lnTo>
                    <a:pt x="18" y="598"/>
                  </a:lnTo>
                  <a:lnTo>
                    <a:pt x="18" y="594"/>
                  </a:lnTo>
                  <a:lnTo>
                    <a:pt x="18" y="590"/>
                  </a:lnTo>
                  <a:lnTo>
                    <a:pt x="16" y="586"/>
                  </a:lnTo>
                  <a:lnTo>
                    <a:pt x="14" y="582"/>
                  </a:lnTo>
                  <a:lnTo>
                    <a:pt x="9" y="578"/>
                  </a:lnTo>
                  <a:lnTo>
                    <a:pt x="7" y="574"/>
                  </a:lnTo>
                  <a:lnTo>
                    <a:pt x="2" y="570"/>
                  </a:lnTo>
                  <a:lnTo>
                    <a:pt x="2" y="566"/>
                  </a:lnTo>
                  <a:lnTo>
                    <a:pt x="0" y="562"/>
                  </a:lnTo>
                  <a:lnTo>
                    <a:pt x="0" y="558"/>
                  </a:lnTo>
                  <a:lnTo>
                    <a:pt x="0" y="554"/>
                  </a:lnTo>
                  <a:lnTo>
                    <a:pt x="0" y="550"/>
                  </a:lnTo>
                  <a:lnTo>
                    <a:pt x="2" y="546"/>
                  </a:lnTo>
                  <a:lnTo>
                    <a:pt x="2" y="542"/>
                  </a:lnTo>
                  <a:lnTo>
                    <a:pt x="5" y="538"/>
                  </a:lnTo>
                  <a:lnTo>
                    <a:pt x="5" y="534"/>
                  </a:lnTo>
                  <a:lnTo>
                    <a:pt x="5" y="530"/>
                  </a:lnTo>
                  <a:lnTo>
                    <a:pt x="5" y="526"/>
                  </a:lnTo>
                  <a:lnTo>
                    <a:pt x="5" y="522"/>
                  </a:lnTo>
                  <a:lnTo>
                    <a:pt x="5" y="518"/>
                  </a:lnTo>
                  <a:lnTo>
                    <a:pt x="2" y="512"/>
                  </a:lnTo>
                  <a:lnTo>
                    <a:pt x="2" y="508"/>
                  </a:lnTo>
                  <a:lnTo>
                    <a:pt x="2" y="504"/>
                  </a:lnTo>
                  <a:lnTo>
                    <a:pt x="2" y="500"/>
                  </a:lnTo>
                  <a:lnTo>
                    <a:pt x="2" y="496"/>
                  </a:lnTo>
                  <a:lnTo>
                    <a:pt x="0" y="492"/>
                  </a:lnTo>
                  <a:lnTo>
                    <a:pt x="0" y="486"/>
                  </a:lnTo>
                  <a:lnTo>
                    <a:pt x="0" y="482"/>
                  </a:lnTo>
                  <a:lnTo>
                    <a:pt x="0" y="478"/>
                  </a:lnTo>
                  <a:lnTo>
                    <a:pt x="0" y="474"/>
                  </a:lnTo>
                  <a:lnTo>
                    <a:pt x="0" y="470"/>
                  </a:lnTo>
                  <a:lnTo>
                    <a:pt x="0" y="466"/>
                  </a:lnTo>
                  <a:lnTo>
                    <a:pt x="0" y="462"/>
                  </a:lnTo>
                  <a:lnTo>
                    <a:pt x="0" y="458"/>
                  </a:lnTo>
                  <a:lnTo>
                    <a:pt x="0" y="452"/>
                  </a:lnTo>
                  <a:lnTo>
                    <a:pt x="0" y="448"/>
                  </a:lnTo>
                  <a:lnTo>
                    <a:pt x="0" y="444"/>
                  </a:lnTo>
                  <a:lnTo>
                    <a:pt x="0" y="440"/>
                  </a:lnTo>
                  <a:lnTo>
                    <a:pt x="0" y="436"/>
                  </a:lnTo>
                  <a:lnTo>
                    <a:pt x="0" y="432"/>
                  </a:lnTo>
                  <a:lnTo>
                    <a:pt x="0" y="426"/>
                  </a:lnTo>
                  <a:lnTo>
                    <a:pt x="0" y="422"/>
                  </a:lnTo>
                  <a:lnTo>
                    <a:pt x="0" y="418"/>
                  </a:lnTo>
                  <a:lnTo>
                    <a:pt x="0" y="414"/>
                  </a:lnTo>
                  <a:lnTo>
                    <a:pt x="2" y="410"/>
                  </a:lnTo>
                  <a:lnTo>
                    <a:pt x="2" y="406"/>
                  </a:lnTo>
                  <a:lnTo>
                    <a:pt x="2" y="402"/>
                  </a:lnTo>
                  <a:lnTo>
                    <a:pt x="2" y="398"/>
                  </a:lnTo>
                  <a:lnTo>
                    <a:pt x="2" y="394"/>
                  </a:lnTo>
                  <a:lnTo>
                    <a:pt x="2" y="390"/>
                  </a:lnTo>
                  <a:lnTo>
                    <a:pt x="2" y="386"/>
                  </a:lnTo>
                  <a:lnTo>
                    <a:pt x="5" y="382"/>
                  </a:lnTo>
                  <a:lnTo>
                    <a:pt x="7" y="378"/>
                  </a:lnTo>
                  <a:lnTo>
                    <a:pt x="11" y="374"/>
                  </a:lnTo>
                  <a:lnTo>
                    <a:pt x="14" y="370"/>
                  </a:lnTo>
                  <a:lnTo>
                    <a:pt x="16" y="366"/>
                  </a:lnTo>
                  <a:lnTo>
                    <a:pt x="20" y="364"/>
                  </a:lnTo>
                  <a:lnTo>
                    <a:pt x="23" y="360"/>
                  </a:lnTo>
                  <a:lnTo>
                    <a:pt x="25" y="356"/>
                  </a:lnTo>
                  <a:lnTo>
                    <a:pt x="27" y="352"/>
                  </a:lnTo>
                  <a:lnTo>
                    <a:pt x="32" y="352"/>
                  </a:lnTo>
                  <a:lnTo>
                    <a:pt x="38" y="348"/>
                  </a:lnTo>
                  <a:lnTo>
                    <a:pt x="45" y="348"/>
                  </a:lnTo>
                  <a:lnTo>
                    <a:pt x="52" y="346"/>
                  </a:lnTo>
                  <a:lnTo>
                    <a:pt x="56" y="344"/>
                  </a:lnTo>
                  <a:lnTo>
                    <a:pt x="61" y="342"/>
                  </a:lnTo>
                  <a:lnTo>
                    <a:pt x="65" y="340"/>
                  </a:lnTo>
                  <a:lnTo>
                    <a:pt x="70" y="338"/>
                  </a:lnTo>
                  <a:lnTo>
                    <a:pt x="74" y="336"/>
                  </a:lnTo>
                  <a:lnTo>
                    <a:pt x="79" y="334"/>
                  </a:lnTo>
                  <a:lnTo>
                    <a:pt x="83" y="332"/>
                  </a:lnTo>
                  <a:lnTo>
                    <a:pt x="88" y="332"/>
                  </a:lnTo>
                  <a:lnTo>
                    <a:pt x="92" y="330"/>
                  </a:lnTo>
                  <a:lnTo>
                    <a:pt x="97" y="330"/>
                  </a:lnTo>
                  <a:lnTo>
                    <a:pt x="101" y="328"/>
                  </a:lnTo>
                  <a:lnTo>
                    <a:pt x="106" y="328"/>
                  </a:lnTo>
                  <a:lnTo>
                    <a:pt x="110" y="328"/>
                  </a:lnTo>
                  <a:lnTo>
                    <a:pt x="115" y="328"/>
                  </a:lnTo>
                  <a:lnTo>
                    <a:pt x="119" y="326"/>
                  </a:lnTo>
                  <a:lnTo>
                    <a:pt x="124" y="326"/>
                  </a:lnTo>
                  <a:lnTo>
                    <a:pt x="131" y="324"/>
                  </a:lnTo>
                  <a:lnTo>
                    <a:pt x="135" y="324"/>
                  </a:lnTo>
                  <a:lnTo>
                    <a:pt x="137" y="320"/>
                  </a:lnTo>
                  <a:lnTo>
                    <a:pt x="144" y="318"/>
                  </a:lnTo>
                  <a:lnTo>
                    <a:pt x="149" y="314"/>
                  </a:lnTo>
                  <a:lnTo>
                    <a:pt x="153" y="314"/>
                  </a:lnTo>
                  <a:lnTo>
                    <a:pt x="158" y="312"/>
                  </a:lnTo>
                  <a:lnTo>
                    <a:pt x="162" y="310"/>
                  </a:lnTo>
                  <a:lnTo>
                    <a:pt x="162" y="306"/>
                  </a:lnTo>
                  <a:lnTo>
                    <a:pt x="167" y="302"/>
                  </a:lnTo>
                  <a:lnTo>
                    <a:pt x="171" y="300"/>
                  </a:lnTo>
                  <a:lnTo>
                    <a:pt x="173" y="296"/>
                  </a:lnTo>
                  <a:lnTo>
                    <a:pt x="178" y="292"/>
                  </a:lnTo>
                  <a:lnTo>
                    <a:pt x="180" y="288"/>
                  </a:lnTo>
                  <a:lnTo>
                    <a:pt x="191" y="274"/>
                  </a:lnTo>
                  <a:lnTo>
                    <a:pt x="194" y="270"/>
                  </a:lnTo>
                  <a:lnTo>
                    <a:pt x="196" y="266"/>
                  </a:lnTo>
                  <a:lnTo>
                    <a:pt x="198" y="262"/>
                  </a:lnTo>
                  <a:lnTo>
                    <a:pt x="203" y="258"/>
                  </a:lnTo>
                  <a:lnTo>
                    <a:pt x="216" y="244"/>
                  </a:lnTo>
                  <a:lnTo>
                    <a:pt x="218" y="240"/>
                  </a:lnTo>
                  <a:lnTo>
                    <a:pt x="225" y="234"/>
                  </a:lnTo>
                  <a:lnTo>
                    <a:pt x="227" y="230"/>
                  </a:lnTo>
                  <a:lnTo>
                    <a:pt x="239" y="220"/>
                  </a:lnTo>
                  <a:lnTo>
                    <a:pt x="243" y="214"/>
                  </a:lnTo>
                  <a:lnTo>
                    <a:pt x="248" y="210"/>
                  </a:lnTo>
                  <a:lnTo>
                    <a:pt x="252" y="208"/>
                  </a:lnTo>
                  <a:lnTo>
                    <a:pt x="257" y="198"/>
                  </a:lnTo>
                  <a:lnTo>
                    <a:pt x="261" y="196"/>
                  </a:lnTo>
                  <a:lnTo>
                    <a:pt x="266" y="192"/>
                  </a:lnTo>
                  <a:lnTo>
                    <a:pt x="270" y="186"/>
                  </a:lnTo>
                  <a:lnTo>
                    <a:pt x="272" y="182"/>
                  </a:lnTo>
                  <a:lnTo>
                    <a:pt x="277" y="178"/>
                  </a:lnTo>
                  <a:lnTo>
                    <a:pt x="279" y="174"/>
                  </a:lnTo>
                  <a:lnTo>
                    <a:pt x="281" y="170"/>
                  </a:lnTo>
                  <a:lnTo>
                    <a:pt x="277" y="166"/>
                  </a:lnTo>
                  <a:lnTo>
                    <a:pt x="272" y="164"/>
                  </a:lnTo>
                  <a:lnTo>
                    <a:pt x="268" y="162"/>
                  </a:lnTo>
                  <a:lnTo>
                    <a:pt x="263" y="160"/>
                  </a:lnTo>
                  <a:lnTo>
                    <a:pt x="259" y="158"/>
                  </a:lnTo>
                  <a:lnTo>
                    <a:pt x="252" y="156"/>
                  </a:lnTo>
                  <a:lnTo>
                    <a:pt x="248" y="154"/>
                  </a:lnTo>
                  <a:lnTo>
                    <a:pt x="241" y="152"/>
                  </a:lnTo>
                  <a:lnTo>
                    <a:pt x="234" y="150"/>
                  </a:lnTo>
                  <a:lnTo>
                    <a:pt x="230" y="150"/>
                  </a:lnTo>
                  <a:lnTo>
                    <a:pt x="225" y="148"/>
                  </a:lnTo>
                  <a:lnTo>
                    <a:pt x="221" y="148"/>
                  </a:lnTo>
                  <a:lnTo>
                    <a:pt x="214" y="146"/>
                  </a:lnTo>
                  <a:lnTo>
                    <a:pt x="209" y="144"/>
                  </a:lnTo>
                  <a:lnTo>
                    <a:pt x="205" y="142"/>
                  </a:lnTo>
                  <a:lnTo>
                    <a:pt x="200" y="142"/>
                  </a:lnTo>
                  <a:lnTo>
                    <a:pt x="194" y="140"/>
                  </a:lnTo>
                  <a:lnTo>
                    <a:pt x="189" y="138"/>
                  </a:lnTo>
                  <a:lnTo>
                    <a:pt x="185" y="136"/>
                  </a:lnTo>
                  <a:lnTo>
                    <a:pt x="178" y="134"/>
                  </a:lnTo>
                  <a:lnTo>
                    <a:pt x="173" y="132"/>
                  </a:lnTo>
                  <a:lnTo>
                    <a:pt x="169" y="132"/>
                  </a:lnTo>
                  <a:lnTo>
                    <a:pt x="164" y="130"/>
                  </a:lnTo>
                  <a:lnTo>
                    <a:pt x="158" y="130"/>
                  </a:lnTo>
                  <a:lnTo>
                    <a:pt x="153" y="128"/>
                  </a:lnTo>
                  <a:lnTo>
                    <a:pt x="149" y="128"/>
                  </a:lnTo>
                  <a:lnTo>
                    <a:pt x="144" y="126"/>
                  </a:lnTo>
                  <a:lnTo>
                    <a:pt x="140" y="126"/>
                  </a:lnTo>
                  <a:lnTo>
                    <a:pt x="133" y="124"/>
                  </a:lnTo>
                  <a:lnTo>
                    <a:pt x="126" y="124"/>
                  </a:lnTo>
                  <a:lnTo>
                    <a:pt x="119" y="122"/>
                  </a:lnTo>
                  <a:lnTo>
                    <a:pt x="115" y="120"/>
                  </a:lnTo>
                  <a:lnTo>
                    <a:pt x="110" y="118"/>
                  </a:lnTo>
                  <a:lnTo>
                    <a:pt x="106" y="116"/>
                  </a:lnTo>
                  <a:lnTo>
                    <a:pt x="99" y="114"/>
                  </a:lnTo>
                  <a:lnTo>
                    <a:pt x="95" y="112"/>
                  </a:lnTo>
                  <a:lnTo>
                    <a:pt x="86" y="108"/>
                  </a:lnTo>
                  <a:lnTo>
                    <a:pt x="81" y="106"/>
                  </a:lnTo>
                  <a:lnTo>
                    <a:pt x="77" y="104"/>
                  </a:lnTo>
                  <a:lnTo>
                    <a:pt x="70" y="100"/>
                  </a:lnTo>
                  <a:lnTo>
                    <a:pt x="65" y="98"/>
                  </a:lnTo>
                  <a:lnTo>
                    <a:pt x="61" y="96"/>
                  </a:lnTo>
                  <a:lnTo>
                    <a:pt x="56" y="92"/>
                  </a:lnTo>
                  <a:lnTo>
                    <a:pt x="52" y="90"/>
                  </a:lnTo>
                  <a:lnTo>
                    <a:pt x="47" y="88"/>
                  </a:lnTo>
                  <a:lnTo>
                    <a:pt x="45" y="84"/>
                  </a:lnTo>
                  <a:lnTo>
                    <a:pt x="41" y="80"/>
                  </a:lnTo>
                  <a:lnTo>
                    <a:pt x="36" y="76"/>
                  </a:lnTo>
                  <a:lnTo>
                    <a:pt x="32" y="72"/>
                  </a:lnTo>
                  <a:lnTo>
                    <a:pt x="29" y="68"/>
                  </a:lnTo>
                  <a:lnTo>
                    <a:pt x="27" y="64"/>
                  </a:lnTo>
                  <a:lnTo>
                    <a:pt x="25" y="60"/>
                  </a:lnTo>
                  <a:lnTo>
                    <a:pt x="23" y="56"/>
                  </a:lnTo>
                  <a:lnTo>
                    <a:pt x="23" y="52"/>
                  </a:lnTo>
                  <a:lnTo>
                    <a:pt x="20" y="48"/>
                  </a:lnTo>
                  <a:lnTo>
                    <a:pt x="20" y="44"/>
                  </a:lnTo>
                  <a:lnTo>
                    <a:pt x="20" y="40"/>
                  </a:lnTo>
                  <a:lnTo>
                    <a:pt x="20" y="36"/>
                  </a:lnTo>
                  <a:lnTo>
                    <a:pt x="20" y="32"/>
                  </a:lnTo>
                  <a:lnTo>
                    <a:pt x="20" y="28"/>
                  </a:lnTo>
                  <a:lnTo>
                    <a:pt x="20" y="24"/>
                  </a:lnTo>
                  <a:lnTo>
                    <a:pt x="23" y="20"/>
                  </a:lnTo>
                  <a:lnTo>
                    <a:pt x="25" y="16"/>
                  </a:lnTo>
                  <a:lnTo>
                    <a:pt x="29" y="14"/>
                  </a:lnTo>
                  <a:lnTo>
                    <a:pt x="27" y="16"/>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5" name="Freeform 118">
              <a:extLst>
                <a:ext uri="{FF2B5EF4-FFF2-40B4-BE49-F238E27FC236}">
                  <a16:creationId xmlns:a16="http://schemas.microsoft.com/office/drawing/2014/main" id="{054AC2E5-1E59-4A31-83C6-B622C90A92DE}"/>
                </a:ext>
              </a:extLst>
            </p:cNvPr>
            <p:cNvSpPr>
              <a:spLocks/>
            </p:cNvSpPr>
            <p:nvPr/>
          </p:nvSpPr>
          <p:spPr bwMode="auto">
            <a:xfrm>
              <a:off x="4909223" y="2948551"/>
              <a:ext cx="140471" cy="141640"/>
            </a:xfrm>
            <a:custGeom>
              <a:avLst/>
              <a:gdLst>
                <a:gd name="T0" fmla="*/ 2147483647 w 100"/>
                <a:gd name="T1" fmla="*/ 2147483647 h 97"/>
                <a:gd name="T2" fmla="*/ 2147483647 w 100"/>
                <a:gd name="T3" fmla="*/ 2147483647 h 97"/>
                <a:gd name="T4" fmla="*/ 2147483647 w 100"/>
                <a:gd name="T5" fmla="*/ 2147483647 h 97"/>
                <a:gd name="T6" fmla="*/ 2147483647 w 100"/>
                <a:gd name="T7" fmla="*/ 2147483647 h 97"/>
                <a:gd name="T8" fmla="*/ 2147483647 w 100"/>
                <a:gd name="T9" fmla="*/ 2147483647 h 97"/>
                <a:gd name="T10" fmla="*/ 2147483647 w 100"/>
                <a:gd name="T11" fmla="*/ 2147483647 h 97"/>
                <a:gd name="T12" fmla="*/ 2147483647 w 100"/>
                <a:gd name="T13" fmla="*/ 2147483647 h 97"/>
                <a:gd name="T14" fmla="*/ 2147483647 w 100"/>
                <a:gd name="T15" fmla="*/ 2147483647 h 97"/>
                <a:gd name="T16" fmla="*/ 2147483647 w 100"/>
                <a:gd name="T17" fmla="*/ 2147483647 h 97"/>
                <a:gd name="T18" fmla="*/ 2147483647 w 100"/>
                <a:gd name="T19" fmla="*/ 2147483647 h 97"/>
                <a:gd name="T20" fmla="*/ 2147483647 w 100"/>
                <a:gd name="T21" fmla="*/ 2147483647 h 97"/>
                <a:gd name="T22" fmla="*/ 2147483647 w 100"/>
                <a:gd name="T23" fmla="*/ 2147483647 h 97"/>
                <a:gd name="T24" fmla="*/ 2147483647 w 100"/>
                <a:gd name="T25" fmla="*/ 2147483647 h 97"/>
                <a:gd name="T26" fmla="*/ 2147483647 w 100"/>
                <a:gd name="T27" fmla="*/ 2147483647 h 97"/>
                <a:gd name="T28" fmla="*/ 2147483647 w 100"/>
                <a:gd name="T29" fmla="*/ 2147483647 h 97"/>
                <a:gd name="T30" fmla="*/ 2147483647 w 100"/>
                <a:gd name="T31" fmla="*/ 2147483647 h 97"/>
                <a:gd name="T32" fmla="*/ 2147483647 w 100"/>
                <a:gd name="T33" fmla="*/ 2147483647 h 97"/>
                <a:gd name="T34" fmla="*/ 2147483647 w 100"/>
                <a:gd name="T35" fmla="*/ 2147483647 h 97"/>
                <a:gd name="T36" fmla="*/ 0 w 100"/>
                <a:gd name="T37" fmla="*/ 2147483647 h 97"/>
                <a:gd name="T38" fmla="*/ 2147483647 w 100"/>
                <a:gd name="T39" fmla="*/ 2147483647 h 97"/>
                <a:gd name="T40" fmla="*/ 2147483647 w 100"/>
                <a:gd name="T41" fmla="*/ 2147483647 h 97"/>
                <a:gd name="T42" fmla="*/ 2147483647 w 100"/>
                <a:gd name="T43" fmla="*/ 2147483647 h 97"/>
                <a:gd name="T44" fmla="*/ 2147483647 w 100"/>
                <a:gd name="T45" fmla="*/ 2147483647 h 97"/>
                <a:gd name="T46" fmla="*/ 2147483647 w 100"/>
                <a:gd name="T47" fmla="*/ 2147483647 h 97"/>
                <a:gd name="T48" fmla="*/ 2147483647 w 100"/>
                <a:gd name="T49" fmla="*/ 2147483647 h 97"/>
                <a:gd name="T50" fmla="*/ 2147483647 w 100"/>
                <a:gd name="T51" fmla="*/ 2147483647 h 97"/>
                <a:gd name="T52" fmla="*/ 2147483647 w 100"/>
                <a:gd name="T53" fmla="*/ 0 h 97"/>
                <a:gd name="T54" fmla="*/ 2147483647 w 100"/>
                <a:gd name="T55" fmla="*/ 2147483647 h 97"/>
                <a:gd name="T56" fmla="*/ 2147483647 w 100"/>
                <a:gd name="T57" fmla="*/ 2147483647 h 97"/>
                <a:gd name="T58" fmla="*/ 2147483647 w 100"/>
                <a:gd name="T59" fmla="*/ 2147483647 h 97"/>
                <a:gd name="T60" fmla="*/ 2147483647 w 100"/>
                <a:gd name="T61" fmla="*/ 2147483647 h 97"/>
                <a:gd name="T62" fmla="*/ 2147483647 w 100"/>
                <a:gd name="T63" fmla="*/ 2147483647 h 97"/>
                <a:gd name="T64" fmla="*/ 2147483647 w 100"/>
                <a:gd name="T65" fmla="*/ 2147483647 h 97"/>
                <a:gd name="T66" fmla="*/ 2147483647 w 100"/>
                <a:gd name="T67" fmla="*/ 2147483647 h 97"/>
                <a:gd name="T68" fmla="*/ 2147483647 w 100"/>
                <a:gd name="T69" fmla="*/ 2147483647 h 97"/>
                <a:gd name="T70" fmla="*/ 2147483647 w 100"/>
                <a:gd name="T71" fmla="*/ 2147483647 h 97"/>
                <a:gd name="T72" fmla="*/ 2147483647 w 100"/>
                <a:gd name="T73" fmla="*/ 2147483647 h 97"/>
                <a:gd name="T74" fmla="*/ 2147483647 w 100"/>
                <a:gd name="T75" fmla="*/ 2147483647 h 97"/>
                <a:gd name="T76" fmla="*/ 2147483647 w 100"/>
                <a:gd name="T77" fmla="*/ 2147483647 h 97"/>
                <a:gd name="T78" fmla="*/ 2147483647 w 100"/>
                <a:gd name="T79" fmla="*/ 2147483647 h 97"/>
                <a:gd name="T80" fmla="*/ 2147483647 w 100"/>
                <a:gd name="T81" fmla="*/ 2147483647 h 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97"/>
                <a:gd name="T125" fmla="*/ 100 w 100"/>
                <a:gd name="T126" fmla="*/ 97 h 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97">
                  <a:moveTo>
                    <a:pt x="99" y="26"/>
                  </a:moveTo>
                  <a:lnTo>
                    <a:pt x="90" y="44"/>
                  </a:lnTo>
                  <a:lnTo>
                    <a:pt x="88" y="48"/>
                  </a:lnTo>
                  <a:lnTo>
                    <a:pt x="88" y="52"/>
                  </a:lnTo>
                  <a:lnTo>
                    <a:pt x="86" y="56"/>
                  </a:lnTo>
                  <a:lnTo>
                    <a:pt x="86" y="60"/>
                  </a:lnTo>
                  <a:lnTo>
                    <a:pt x="83" y="64"/>
                  </a:lnTo>
                  <a:lnTo>
                    <a:pt x="81" y="68"/>
                  </a:lnTo>
                  <a:lnTo>
                    <a:pt x="79" y="72"/>
                  </a:lnTo>
                  <a:lnTo>
                    <a:pt x="77" y="76"/>
                  </a:lnTo>
                  <a:lnTo>
                    <a:pt x="72" y="80"/>
                  </a:lnTo>
                  <a:lnTo>
                    <a:pt x="68" y="82"/>
                  </a:lnTo>
                  <a:lnTo>
                    <a:pt x="63" y="84"/>
                  </a:lnTo>
                  <a:lnTo>
                    <a:pt x="59" y="88"/>
                  </a:lnTo>
                  <a:lnTo>
                    <a:pt x="54" y="88"/>
                  </a:lnTo>
                  <a:lnTo>
                    <a:pt x="50" y="88"/>
                  </a:lnTo>
                  <a:lnTo>
                    <a:pt x="45" y="90"/>
                  </a:lnTo>
                  <a:lnTo>
                    <a:pt x="41" y="90"/>
                  </a:lnTo>
                  <a:lnTo>
                    <a:pt x="36" y="90"/>
                  </a:lnTo>
                  <a:lnTo>
                    <a:pt x="32" y="92"/>
                  </a:lnTo>
                  <a:lnTo>
                    <a:pt x="27" y="92"/>
                  </a:lnTo>
                  <a:lnTo>
                    <a:pt x="23" y="94"/>
                  </a:lnTo>
                  <a:lnTo>
                    <a:pt x="18" y="96"/>
                  </a:lnTo>
                  <a:lnTo>
                    <a:pt x="14" y="96"/>
                  </a:lnTo>
                  <a:lnTo>
                    <a:pt x="9" y="94"/>
                  </a:lnTo>
                  <a:lnTo>
                    <a:pt x="9" y="90"/>
                  </a:lnTo>
                  <a:lnTo>
                    <a:pt x="14" y="86"/>
                  </a:lnTo>
                  <a:lnTo>
                    <a:pt x="16" y="82"/>
                  </a:lnTo>
                  <a:lnTo>
                    <a:pt x="16" y="78"/>
                  </a:lnTo>
                  <a:lnTo>
                    <a:pt x="16" y="74"/>
                  </a:lnTo>
                  <a:lnTo>
                    <a:pt x="14" y="70"/>
                  </a:lnTo>
                  <a:lnTo>
                    <a:pt x="11" y="66"/>
                  </a:lnTo>
                  <a:lnTo>
                    <a:pt x="9" y="62"/>
                  </a:lnTo>
                  <a:lnTo>
                    <a:pt x="5" y="60"/>
                  </a:lnTo>
                  <a:lnTo>
                    <a:pt x="5" y="56"/>
                  </a:lnTo>
                  <a:lnTo>
                    <a:pt x="2" y="52"/>
                  </a:lnTo>
                  <a:lnTo>
                    <a:pt x="2" y="48"/>
                  </a:lnTo>
                  <a:lnTo>
                    <a:pt x="0" y="44"/>
                  </a:lnTo>
                  <a:lnTo>
                    <a:pt x="0" y="40"/>
                  </a:lnTo>
                  <a:lnTo>
                    <a:pt x="2" y="36"/>
                  </a:lnTo>
                  <a:lnTo>
                    <a:pt x="7" y="32"/>
                  </a:lnTo>
                  <a:lnTo>
                    <a:pt x="14" y="28"/>
                  </a:lnTo>
                  <a:lnTo>
                    <a:pt x="18" y="26"/>
                  </a:lnTo>
                  <a:lnTo>
                    <a:pt x="23" y="22"/>
                  </a:lnTo>
                  <a:lnTo>
                    <a:pt x="27" y="20"/>
                  </a:lnTo>
                  <a:lnTo>
                    <a:pt x="32" y="16"/>
                  </a:lnTo>
                  <a:lnTo>
                    <a:pt x="36" y="12"/>
                  </a:lnTo>
                  <a:lnTo>
                    <a:pt x="41" y="10"/>
                  </a:lnTo>
                  <a:lnTo>
                    <a:pt x="45" y="10"/>
                  </a:lnTo>
                  <a:lnTo>
                    <a:pt x="50" y="8"/>
                  </a:lnTo>
                  <a:lnTo>
                    <a:pt x="56" y="4"/>
                  </a:lnTo>
                  <a:lnTo>
                    <a:pt x="61" y="2"/>
                  </a:lnTo>
                  <a:lnTo>
                    <a:pt x="65" y="0"/>
                  </a:lnTo>
                  <a:lnTo>
                    <a:pt x="70" y="0"/>
                  </a:lnTo>
                  <a:lnTo>
                    <a:pt x="74" y="2"/>
                  </a:lnTo>
                  <a:lnTo>
                    <a:pt x="79" y="4"/>
                  </a:lnTo>
                  <a:lnTo>
                    <a:pt x="83" y="6"/>
                  </a:lnTo>
                  <a:lnTo>
                    <a:pt x="83" y="10"/>
                  </a:lnTo>
                  <a:lnTo>
                    <a:pt x="83" y="14"/>
                  </a:lnTo>
                  <a:lnTo>
                    <a:pt x="81" y="18"/>
                  </a:lnTo>
                  <a:lnTo>
                    <a:pt x="77" y="18"/>
                  </a:lnTo>
                  <a:lnTo>
                    <a:pt x="74" y="22"/>
                  </a:lnTo>
                  <a:lnTo>
                    <a:pt x="70" y="24"/>
                  </a:lnTo>
                  <a:lnTo>
                    <a:pt x="68" y="28"/>
                  </a:lnTo>
                  <a:lnTo>
                    <a:pt x="63" y="30"/>
                  </a:lnTo>
                  <a:lnTo>
                    <a:pt x="63" y="34"/>
                  </a:lnTo>
                  <a:lnTo>
                    <a:pt x="59" y="36"/>
                  </a:lnTo>
                  <a:lnTo>
                    <a:pt x="56" y="40"/>
                  </a:lnTo>
                  <a:lnTo>
                    <a:pt x="54" y="44"/>
                  </a:lnTo>
                  <a:lnTo>
                    <a:pt x="56" y="48"/>
                  </a:lnTo>
                  <a:lnTo>
                    <a:pt x="61" y="48"/>
                  </a:lnTo>
                  <a:lnTo>
                    <a:pt x="65" y="48"/>
                  </a:lnTo>
                  <a:lnTo>
                    <a:pt x="70" y="46"/>
                  </a:lnTo>
                  <a:lnTo>
                    <a:pt x="74" y="44"/>
                  </a:lnTo>
                  <a:lnTo>
                    <a:pt x="79" y="42"/>
                  </a:lnTo>
                  <a:lnTo>
                    <a:pt x="83" y="38"/>
                  </a:lnTo>
                  <a:lnTo>
                    <a:pt x="83" y="34"/>
                  </a:lnTo>
                  <a:lnTo>
                    <a:pt x="86" y="30"/>
                  </a:lnTo>
                  <a:lnTo>
                    <a:pt x="88" y="26"/>
                  </a:lnTo>
                  <a:lnTo>
                    <a:pt x="92" y="24"/>
                  </a:lnTo>
                  <a:lnTo>
                    <a:pt x="97" y="22"/>
                  </a:lnTo>
                  <a:lnTo>
                    <a:pt x="99" y="26"/>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119">
              <a:extLst>
                <a:ext uri="{FF2B5EF4-FFF2-40B4-BE49-F238E27FC236}">
                  <a16:creationId xmlns:a16="http://schemas.microsoft.com/office/drawing/2014/main" id="{6B77E324-EB7A-476D-BBF0-FEE801A2E1AD}"/>
                </a:ext>
              </a:extLst>
            </p:cNvPr>
            <p:cNvSpPr>
              <a:spLocks/>
            </p:cNvSpPr>
            <p:nvPr/>
          </p:nvSpPr>
          <p:spPr bwMode="auto">
            <a:xfrm>
              <a:off x="4315765" y="2612700"/>
              <a:ext cx="1087476" cy="921396"/>
            </a:xfrm>
            <a:custGeom>
              <a:avLst/>
              <a:gdLst>
                <a:gd name="T0" fmla="*/ 2147483646 w 775"/>
                <a:gd name="T1" fmla="*/ 2147483646 h 631"/>
                <a:gd name="T2" fmla="*/ 2147483646 w 775"/>
                <a:gd name="T3" fmla="*/ 2147483646 h 631"/>
                <a:gd name="T4" fmla="*/ 2147483646 w 775"/>
                <a:gd name="T5" fmla="*/ 2147483646 h 631"/>
                <a:gd name="T6" fmla="*/ 2147483646 w 775"/>
                <a:gd name="T7" fmla="*/ 2147483646 h 631"/>
                <a:gd name="T8" fmla="*/ 2147483646 w 775"/>
                <a:gd name="T9" fmla="*/ 2147483646 h 631"/>
                <a:gd name="T10" fmla="*/ 2147483646 w 775"/>
                <a:gd name="T11" fmla="*/ 2147483646 h 631"/>
                <a:gd name="T12" fmla="*/ 2147483646 w 775"/>
                <a:gd name="T13" fmla="*/ 2147483646 h 631"/>
                <a:gd name="T14" fmla="*/ 2147483646 w 775"/>
                <a:gd name="T15" fmla="*/ 2147483646 h 631"/>
                <a:gd name="T16" fmla="*/ 0 w 775"/>
                <a:gd name="T17" fmla="*/ 2147483646 h 631"/>
                <a:gd name="T18" fmla="*/ 2147483646 w 775"/>
                <a:gd name="T19" fmla="*/ 2147483646 h 631"/>
                <a:gd name="T20" fmla="*/ 2147483646 w 775"/>
                <a:gd name="T21" fmla="*/ 2147483646 h 631"/>
                <a:gd name="T22" fmla="*/ 2147483646 w 775"/>
                <a:gd name="T23" fmla="*/ 2147483646 h 631"/>
                <a:gd name="T24" fmla="*/ 2147483646 w 775"/>
                <a:gd name="T25" fmla="*/ 2147483646 h 631"/>
                <a:gd name="T26" fmla="*/ 2147483646 w 775"/>
                <a:gd name="T27" fmla="*/ 2147483646 h 631"/>
                <a:gd name="T28" fmla="*/ 2147483646 w 775"/>
                <a:gd name="T29" fmla="*/ 2147483646 h 631"/>
                <a:gd name="T30" fmla="*/ 2147483646 w 775"/>
                <a:gd name="T31" fmla="*/ 2147483646 h 631"/>
                <a:gd name="T32" fmla="*/ 2147483646 w 775"/>
                <a:gd name="T33" fmla="*/ 2147483646 h 631"/>
                <a:gd name="T34" fmla="*/ 2147483646 w 775"/>
                <a:gd name="T35" fmla="*/ 2147483646 h 631"/>
                <a:gd name="T36" fmla="*/ 2147483646 w 775"/>
                <a:gd name="T37" fmla="*/ 2147483646 h 631"/>
                <a:gd name="T38" fmla="*/ 2147483646 w 775"/>
                <a:gd name="T39" fmla="*/ 2147483646 h 631"/>
                <a:gd name="T40" fmla="*/ 2147483646 w 775"/>
                <a:gd name="T41" fmla="*/ 2147483646 h 631"/>
                <a:gd name="T42" fmla="*/ 2147483646 w 775"/>
                <a:gd name="T43" fmla="*/ 2147483646 h 631"/>
                <a:gd name="T44" fmla="*/ 2147483646 w 775"/>
                <a:gd name="T45" fmla="*/ 2147483646 h 631"/>
                <a:gd name="T46" fmla="*/ 2147483646 w 775"/>
                <a:gd name="T47" fmla="*/ 2147483646 h 631"/>
                <a:gd name="T48" fmla="*/ 2147483646 w 775"/>
                <a:gd name="T49" fmla="*/ 2147483646 h 631"/>
                <a:gd name="T50" fmla="*/ 2147483646 w 775"/>
                <a:gd name="T51" fmla="*/ 2147483646 h 631"/>
                <a:gd name="T52" fmla="*/ 2147483646 w 775"/>
                <a:gd name="T53" fmla="*/ 2147483646 h 631"/>
                <a:gd name="T54" fmla="*/ 2147483646 w 775"/>
                <a:gd name="T55" fmla="*/ 2147483646 h 631"/>
                <a:gd name="T56" fmla="*/ 2147483646 w 775"/>
                <a:gd name="T57" fmla="*/ 2147483646 h 631"/>
                <a:gd name="T58" fmla="*/ 2147483646 w 775"/>
                <a:gd name="T59" fmla="*/ 2147483646 h 631"/>
                <a:gd name="T60" fmla="*/ 2147483646 w 775"/>
                <a:gd name="T61" fmla="*/ 2147483646 h 631"/>
                <a:gd name="T62" fmla="*/ 2147483646 w 775"/>
                <a:gd name="T63" fmla="*/ 2147483646 h 631"/>
                <a:gd name="T64" fmla="*/ 2147483646 w 775"/>
                <a:gd name="T65" fmla="*/ 2147483646 h 631"/>
                <a:gd name="T66" fmla="*/ 2147483646 w 775"/>
                <a:gd name="T67" fmla="*/ 2147483646 h 631"/>
                <a:gd name="T68" fmla="*/ 2147483646 w 775"/>
                <a:gd name="T69" fmla="*/ 2147483646 h 631"/>
                <a:gd name="T70" fmla="*/ 2147483646 w 775"/>
                <a:gd name="T71" fmla="*/ 2147483646 h 631"/>
                <a:gd name="T72" fmla="*/ 2147483646 w 775"/>
                <a:gd name="T73" fmla="*/ 2147483646 h 631"/>
                <a:gd name="T74" fmla="*/ 2147483646 w 775"/>
                <a:gd name="T75" fmla="*/ 2147483646 h 631"/>
                <a:gd name="T76" fmla="*/ 2147483646 w 775"/>
                <a:gd name="T77" fmla="*/ 2147483646 h 631"/>
                <a:gd name="T78" fmla="*/ 2147483646 w 775"/>
                <a:gd name="T79" fmla="*/ 2147483646 h 631"/>
                <a:gd name="T80" fmla="*/ 2147483646 w 775"/>
                <a:gd name="T81" fmla="*/ 2147483646 h 631"/>
                <a:gd name="T82" fmla="*/ 2147483646 w 775"/>
                <a:gd name="T83" fmla="*/ 2147483646 h 631"/>
                <a:gd name="T84" fmla="*/ 2147483646 w 775"/>
                <a:gd name="T85" fmla="*/ 2147483646 h 631"/>
                <a:gd name="T86" fmla="*/ 2147483646 w 775"/>
                <a:gd name="T87" fmla="*/ 2147483646 h 631"/>
                <a:gd name="T88" fmla="*/ 2147483646 w 775"/>
                <a:gd name="T89" fmla="*/ 2147483646 h 631"/>
                <a:gd name="T90" fmla="*/ 2147483646 w 775"/>
                <a:gd name="T91" fmla="*/ 2147483646 h 631"/>
                <a:gd name="T92" fmla="*/ 2147483646 w 775"/>
                <a:gd name="T93" fmla="*/ 2147483646 h 631"/>
                <a:gd name="T94" fmla="*/ 2147483646 w 775"/>
                <a:gd name="T95" fmla="*/ 2147483646 h 631"/>
                <a:gd name="T96" fmla="*/ 2147483646 w 775"/>
                <a:gd name="T97" fmla="*/ 2147483646 h 631"/>
                <a:gd name="T98" fmla="*/ 2147483646 w 775"/>
                <a:gd name="T99" fmla="*/ 2147483646 h 631"/>
                <a:gd name="T100" fmla="*/ 2147483646 w 775"/>
                <a:gd name="T101" fmla="*/ 2147483646 h 631"/>
                <a:gd name="T102" fmla="*/ 2147483646 w 775"/>
                <a:gd name="T103" fmla="*/ 2147483646 h 631"/>
                <a:gd name="T104" fmla="*/ 2147483646 w 775"/>
                <a:gd name="T105" fmla="*/ 2147483646 h 631"/>
                <a:gd name="T106" fmla="*/ 2147483646 w 775"/>
                <a:gd name="T107" fmla="*/ 2147483646 h 631"/>
                <a:gd name="T108" fmla="*/ 2147483646 w 775"/>
                <a:gd name="T109" fmla="*/ 2147483646 h 631"/>
                <a:gd name="T110" fmla="*/ 2147483646 w 775"/>
                <a:gd name="T111" fmla="*/ 2147483646 h 631"/>
                <a:gd name="T112" fmla="*/ 2147483646 w 775"/>
                <a:gd name="T113" fmla="*/ 2147483646 h 6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5"/>
                <a:gd name="T172" fmla="*/ 0 h 631"/>
                <a:gd name="T173" fmla="*/ 775 w 775"/>
                <a:gd name="T174" fmla="*/ 631 h 6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5" h="631">
                  <a:moveTo>
                    <a:pt x="144" y="112"/>
                  </a:moveTo>
                  <a:lnTo>
                    <a:pt x="151" y="116"/>
                  </a:lnTo>
                  <a:lnTo>
                    <a:pt x="151" y="122"/>
                  </a:lnTo>
                  <a:lnTo>
                    <a:pt x="151" y="126"/>
                  </a:lnTo>
                  <a:lnTo>
                    <a:pt x="151" y="130"/>
                  </a:lnTo>
                  <a:lnTo>
                    <a:pt x="151" y="136"/>
                  </a:lnTo>
                  <a:lnTo>
                    <a:pt x="151" y="140"/>
                  </a:lnTo>
                  <a:lnTo>
                    <a:pt x="151" y="144"/>
                  </a:lnTo>
                  <a:lnTo>
                    <a:pt x="151" y="148"/>
                  </a:lnTo>
                  <a:lnTo>
                    <a:pt x="151" y="152"/>
                  </a:lnTo>
                  <a:lnTo>
                    <a:pt x="149" y="156"/>
                  </a:lnTo>
                  <a:lnTo>
                    <a:pt x="146" y="160"/>
                  </a:lnTo>
                  <a:lnTo>
                    <a:pt x="146" y="164"/>
                  </a:lnTo>
                  <a:lnTo>
                    <a:pt x="146" y="168"/>
                  </a:lnTo>
                  <a:lnTo>
                    <a:pt x="144" y="172"/>
                  </a:lnTo>
                  <a:lnTo>
                    <a:pt x="142" y="176"/>
                  </a:lnTo>
                  <a:lnTo>
                    <a:pt x="137" y="178"/>
                  </a:lnTo>
                  <a:lnTo>
                    <a:pt x="135" y="182"/>
                  </a:lnTo>
                  <a:lnTo>
                    <a:pt x="133" y="186"/>
                  </a:lnTo>
                  <a:lnTo>
                    <a:pt x="128" y="188"/>
                  </a:lnTo>
                  <a:lnTo>
                    <a:pt x="126" y="192"/>
                  </a:lnTo>
                  <a:lnTo>
                    <a:pt x="124" y="196"/>
                  </a:lnTo>
                  <a:lnTo>
                    <a:pt x="119" y="200"/>
                  </a:lnTo>
                  <a:lnTo>
                    <a:pt x="117" y="204"/>
                  </a:lnTo>
                  <a:lnTo>
                    <a:pt x="115" y="208"/>
                  </a:lnTo>
                  <a:lnTo>
                    <a:pt x="110" y="210"/>
                  </a:lnTo>
                  <a:lnTo>
                    <a:pt x="108" y="214"/>
                  </a:lnTo>
                  <a:lnTo>
                    <a:pt x="104" y="216"/>
                  </a:lnTo>
                  <a:lnTo>
                    <a:pt x="101" y="220"/>
                  </a:lnTo>
                  <a:lnTo>
                    <a:pt x="99" y="224"/>
                  </a:lnTo>
                  <a:lnTo>
                    <a:pt x="95" y="228"/>
                  </a:lnTo>
                  <a:lnTo>
                    <a:pt x="92" y="234"/>
                  </a:lnTo>
                  <a:lnTo>
                    <a:pt x="88" y="242"/>
                  </a:lnTo>
                  <a:lnTo>
                    <a:pt x="83" y="246"/>
                  </a:lnTo>
                  <a:lnTo>
                    <a:pt x="83" y="250"/>
                  </a:lnTo>
                  <a:lnTo>
                    <a:pt x="79" y="254"/>
                  </a:lnTo>
                  <a:lnTo>
                    <a:pt x="77" y="258"/>
                  </a:lnTo>
                  <a:lnTo>
                    <a:pt x="74" y="262"/>
                  </a:lnTo>
                  <a:lnTo>
                    <a:pt x="70" y="268"/>
                  </a:lnTo>
                  <a:lnTo>
                    <a:pt x="68" y="272"/>
                  </a:lnTo>
                  <a:lnTo>
                    <a:pt x="68" y="276"/>
                  </a:lnTo>
                  <a:lnTo>
                    <a:pt x="65" y="280"/>
                  </a:lnTo>
                  <a:lnTo>
                    <a:pt x="63" y="284"/>
                  </a:lnTo>
                  <a:lnTo>
                    <a:pt x="63" y="288"/>
                  </a:lnTo>
                  <a:lnTo>
                    <a:pt x="61" y="292"/>
                  </a:lnTo>
                  <a:lnTo>
                    <a:pt x="59" y="298"/>
                  </a:lnTo>
                  <a:lnTo>
                    <a:pt x="59" y="302"/>
                  </a:lnTo>
                  <a:lnTo>
                    <a:pt x="54" y="306"/>
                  </a:lnTo>
                  <a:lnTo>
                    <a:pt x="54" y="310"/>
                  </a:lnTo>
                  <a:lnTo>
                    <a:pt x="50" y="314"/>
                  </a:lnTo>
                  <a:lnTo>
                    <a:pt x="45" y="320"/>
                  </a:lnTo>
                  <a:lnTo>
                    <a:pt x="41" y="324"/>
                  </a:lnTo>
                  <a:lnTo>
                    <a:pt x="36" y="334"/>
                  </a:lnTo>
                  <a:lnTo>
                    <a:pt x="36" y="338"/>
                  </a:lnTo>
                  <a:lnTo>
                    <a:pt x="36" y="342"/>
                  </a:lnTo>
                  <a:lnTo>
                    <a:pt x="38" y="346"/>
                  </a:lnTo>
                  <a:lnTo>
                    <a:pt x="41" y="350"/>
                  </a:lnTo>
                  <a:lnTo>
                    <a:pt x="41" y="354"/>
                  </a:lnTo>
                  <a:lnTo>
                    <a:pt x="38" y="358"/>
                  </a:lnTo>
                  <a:lnTo>
                    <a:pt x="38" y="362"/>
                  </a:lnTo>
                  <a:lnTo>
                    <a:pt x="38" y="366"/>
                  </a:lnTo>
                  <a:lnTo>
                    <a:pt x="36" y="370"/>
                  </a:lnTo>
                  <a:lnTo>
                    <a:pt x="34" y="374"/>
                  </a:lnTo>
                  <a:lnTo>
                    <a:pt x="32" y="378"/>
                  </a:lnTo>
                  <a:lnTo>
                    <a:pt x="32" y="382"/>
                  </a:lnTo>
                  <a:lnTo>
                    <a:pt x="29" y="388"/>
                  </a:lnTo>
                  <a:lnTo>
                    <a:pt x="29" y="392"/>
                  </a:lnTo>
                  <a:lnTo>
                    <a:pt x="27" y="396"/>
                  </a:lnTo>
                  <a:lnTo>
                    <a:pt x="27" y="400"/>
                  </a:lnTo>
                  <a:lnTo>
                    <a:pt x="25" y="404"/>
                  </a:lnTo>
                  <a:lnTo>
                    <a:pt x="23" y="408"/>
                  </a:lnTo>
                  <a:lnTo>
                    <a:pt x="20" y="412"/>
                  </a:lnTo>
                  <a:lnTo>
                    <a:pt x="20" y="418"/>
                  </a:lnTo>
                  <a:lnTo>
                    <a:pt x="20" y="422"/>
                  </a:lnTo>
                  <a:lnTo>
                    <a:pt x="16" y="426"/>
                  </a:lnTo>
                  <a:lnTo>
                    <a:pt x="11" y="430"/>
                  </a:lnTo>
                  <a:lnTo>
                    <a:pt x="7" y="434"/>
                  </a:lnTo>
                  <a:lnTo>
                    <a:pt x="5" y="438"/>
                  </a:lnTo>
                  <a:lnTo>
                    <a:pt x="2" y="442"/>
                  </a:lnTo>
                  <a:lnTo>
                    <a:pt x="0" y="450"/>
                  </a:lnTo>
                  <a:lnTo>
                    <a:pt x="0" y="454"/>
                  </a:lnTo>
                  <a:lnTo>
                    <a:pt x="5" y="458"/>
                  </a:lnTo>
                  <a:lnTo>
                    <a:pt x="9" y="460"/>
                  </a:lnTo>
                  <a:lnTo>
                    <a:pt x="14" y="462"/>
                  </a:lnTo>
                  <a:lnTo>
                    <a:pt x="16" y="466"/>
                  </a:lnTo>
                  <a:lnTo>
                    <a:pt x="20" y="470"/>
                  </a:lnTo>
                  <a:lnTo>
                    <a:pt x="23" y="474"/>
                  </a:lnTo>
                  <a:lnTo>
                    <a:pt x="27" y="476"/>
                  </a:lnTo>
                  <a:lnTo>
                    <a:pt x="36" y="476"/>
                  </a:lnTo>
                  <a:lnTo>
                    <a:pt x="41" y="478"/>
                  </a:lnTo>
                  <a:lnTo>
                    <a:pt x="45" y="478"/>
                  </a:lnTo>
                  <a:lnTo>
                    <a:pt x="50" y="480"/>
                  </a:lnTo>
                  <a:lnTo>
                    <a:pt x="54" y="482"/>
                  </a:lnTo>
                  <a:lnTo>
                    <a:pt x="59" y="482"/>
                  </a:lnTo>
                  <a:lnTo>
                    <a:pt x="63" y="482"/>
                  </a:lnTo>
                  <a:lnTo>
                    <a:pt x="68" y="482"/>
                  </a:lnTo>
                  <a:lnTo>
                    <a:pt x="72" y="482"/>
                  </a:lnTo>
                  <a:lnTo>
                    <a:pt x="77" y="482"/>
                  </a:lnTo>
                  <a:lnTo>
                    <a:pt x="81" y="482"/>
                  </a:lnTo>
                  <a:lnTo>
                    <a:pt x="86" y="480"/>
                  </a:lnTo>
                  <a:lnTo>
                    <a:pt x="90" y="482"/>
                  </a:lnTo>
                  <a:lnTo>
                    <a:pt x="95" y="484"/>
                  </a:lnTo>
                  <a:lnTo>
                    <a:pt x="95" y="490"/>
                  </a:lnTo>
                  <a:lnTo>
                    <a:pt x="95" y="494"/>
                  </a:lnTo>
                  <a:lnTo>
                    <a:pt x="95" y="500"/>
                  </a:lnTo>
                  <a:lnTo>
                    <a:pt x="97" y="504"/>
                  </a:lnTo>
                  <a:lnTo>
                    <a:pt x="97" y="508"/>
                  </a:lnTo>
                  <a:lnTo>
                    <a:pt x="97" y="512"/>
                  </a:lnTo>
                  <a:lnTo>
                    <a:pt x="99" y="516"/>
                  </a:lnTo>
                  <a:lnTo>
                    <a:pt x="99" y="520"/>
                  </a:lnTo>
                  <a:lnTo>
                    <a:pt x="99" y="524"/>
                  </a:lnTo>
                  <a:lnTo>
                    <a:pt x="99" y="528"/>
                  </a:lnTo>
                  <a:lnTo>
                    <a:pt x="101" y="532"/>
                  </a:lnTo>
                  <a:lnTo>
                    <a:pt x="106" y="532"/>
                  </a:lnTo>
                  <a:lnTo>
                    <a:pt x="113" y="530"/>
                  </a:lnTo>
                  <a:lnTo>
                    <a:pt x="117" y="530"/>
                  </a:lnTo>
                  <a:lnTo>
                    <a:pt x="126" y="530"/>
                  </a:lnTo>
                  <a:lnTo>
                    <a:pt x="131" y="530"/>
                  </a:lnTo>
                  <a:lnTo>
                    <a:pt x="133" y="534"/>
                  </a:lnTo>
                  <a:lnTo>
                    <a:pt x="135" y="538"/>
                  </a:lnTo>
                  <a:lnTo>
                    <a:pt x="140" y="540"/>
                  </a:lnTo>
                  <a:lnTo>
                    <a:pt x="140" y="544"/>
                  </a:lnTo>
                  <a:lnTo>
                    <a:pt x="142" y="548"/>
                  </a:lnTo>
                  <a:lnTo>
                    <a:pt x="146" y="550"/>
                  </a:lnTo>
                  <a:lnTo>
                    <a:pt x="151" y="554"/>
                  </a:lnTo>
                  <a:lnTo>
                    <a:pt x="151" y="558"/>
                  </a:lnTo>
                  <a:lnTo>
                    <a:pt x="151" y="562"/>
                  </a:lnTo>
                  <a:lnTo>
                    <a:pt x="151" y="566"/>
                  </a:lnTo>
                  <a:lnTo>
                    <a:pt x="151" y="570"/>
                  </a:lnTo>
                  <a:lnTo>
                    <a:pt x="155" y="574"/>
                  </a:lnTo>
                  <a:lnTo>
                    <a:pt x="160" y="576"/>
                  </a:lnTo>
                  <a:lnTo>
                    <a:pt x="164" y="578"/>
                  </a:lnTo>
                  <a:lnTo>
                    <a:pt x="169" y="582"/>
                  </a:lnTo>
                  <a:lnTo>
                    <a:pt x="173" y="586"/>
                  </a:lnTo>
                  <a:lnTo>
                    <a:pt x="178" y="588"/>
                  </a:lnTo>
                  <a:lnTo>
                    <a:pt x="178" y="580"/>
                  </a:lnTo>
                  <a:lnTo>
                    <a:pt x="180" y="584"/>
                  </a:lnTo>
                  <a:lnTo>
                    <a:pt x="178" y="588"/>
                  </a:lnTo>
                  <a:lnTo>
                    <a:pt x="182" y="588"/>
                  </a:lnTo>
                  <a:lnTo>
                    <a:pt x="187" y="588"/>
                  </a:lnTo>
                  <a:lnTo>
                    <a:pt x="191" y="590"/>
                  </a:lnTo>
                  <a:lnTo>
                    <a:pt x="194" y="594"/>
                  </a:lnTo>
                  <a:lnTo>
                    <a:pt x="198" y="596"/>
                  </a:lnTo>
                  <a:lnTo>
                    <a:pt x="203" y="596"/>
                  </a:lnTo>
                  <a:lnTo>
                    <a:pt x="207" y="598"/>
                  </a:lnTo>
                  <a:lnTo>
                    <a:pt x="212" y="598"/>
                  </a:lnTo>
                  <a:lnTo>
                    <a:pt x="216" y="602"/>
                  </a:lnTo>
                  <a:lnTo>
                    <a:pt x="221" y="602"/>
                  </a:lnTo>
                  <a:lnTo>
                    <a:pt x="227" y="608"/>
                  </a:lnTo>
                  <a:lnTo>
                    <a:pt x="234" y="610"/>
                  </a:lnTo>
                  <a:lnTo>
                    <a:pt x="239" y="610"/>
                  </a:lnTo>
                  <a:lnTo>
                    <a:pt x="243" y="610"/>
                  </a:lnTo>
                  <a:lnTo>
                    <a:pt x="250" y="610"/>
                  </a:lnTo>
                  <a:lnTo>
                    <a:pt x="254" y="610"/>
                  </a:lnTo>
                  <a:lnTo>
                    <a:pt x="259" y="610"/>
                  </a:lnTo>
                  <a:lnTo>
                    <a:pt x="263" y="610"/>
                  </a:lnTo>
                  <a:lnTo>
                    <a:pt x="268" y="610"/>
                  </a:lnTo>
                  <a:lnTo>
                    <a:pt x="272" y="614"/>
                  </a:lnTo>
                  <a:lnTo>
                    <a:pt x="277" y="618"/>
                  </a:lnTo>
                  <a:lnTo>
                    <a:pt x="281" y="620"/>
                  </a:lnTo>
                  <a:lnTo>
                    <a:pt x="286" y="622"/>
                  </a:lnTo>
                  <a:lnTo>
                    <a:pt x="290" y="624"/>
                  </a:lnTo>
                  <a:lnTo>
                    <a:pt x="304" y="628"/>
                  </a:lnTo>
                  <a:lnTo>
                    <a:pt x="308" y="628"/>
                  </a:lnTo>
                  <a:lnTo>
                    <a:pt x="313" y="630"/>
                  </a:lnTo>
                  <a:lnTo>
                    <a:pt x="322" y="628"/>
                  </a:lnTo>
                  <a:lnTo>
                    <a:pt x="326" y="628"/>
                  </a:lnTo>
                  <a:lnTo>
                    <a:pt x="331" y="628"/>
                  </a:lnTo>
                  <a:lnTo>
                    <a:pt x="335" y="626"/>
                  </a:lnTo>
                  <a:lnTo>
                    <a:pt x="342" y="626"/>
                  </a:lnTo>
                  <a:lnTo>
                    <a:pt x="347" y="626"/>
                  </a:lnTo>
                  <a:lnTo>
                    <a:pt x="351" y="624"/>
                  </a:lnTo>
                  <a:lnTo>
                    <a:pt x="356" y="624"/>
                  </a:lnTo>
                  <a:lnTo>
                    <a:pt x="362" y="620"/>
                  </a:lnTo>
                  <a:lnTo>
                    <a:pt x="367" y="618"/>
                  </a:lnTo>
                  <a:lnTo>
                    <a:pt x="369" y="614"/>
                  </a:lnTo>
                  <a:lnTo>
                    <a:pt x="374" y="614"/>
                  </a:lnTo>
                  <a:lnTo>
                    <a:pt x="376" y="610"/>
                  </a:lnTo>
                  <a:lnTo>
                    <a:pt x="380" y="610"/>
                  </a:lnTo>
                  <a:lnTo>
                    <a:pt x="385" y="610"/>
                  </a:lnTo>
                  <a:lnTo>
                    <a:pt x="392" y="608"/>
                  </a:lnTo>
                  <a:lnTo>
                    <a:pt x="396" y="606"/>
                  </a:lnTo>
                  <a:lnTo>
                    <a:pt x="401" y="602"/>
                  </a:lnTo>
                  <a:lnTo>
                    <a:pt x="405" y="598"/>
                  </a:lnTo>
                  <a:lnTo>
                    <a:pt x="410" y="598"/>
                  </a:lnTo>
                  <a:lnTo>
                    <a:pt x="414" y="596"/>
                  </a:lnTo>
                  <a:lnTo>
                    <a:pt x="419" y="596"/>
                  </a:lnTo>
                  <a:lnTo>
                    <a:pt x="423" y="596"/>
                  </a:lnTo>
                  <a:lnTo>
                    <a:pt x="428" y="598"/>
                  </a:lnTo>
                  <a:lnTo>
                    <a:pt x="432" y="598"/>
                  </a:lnTo>
                  <a:lnTo>
                    <a:pt x="437" y="598"/>
                  </a:lnTo>
                  <a:lnTo>
                    <a:pt x="441" y="598"/>
                  </a:lnTo>
                  <a:lnTo>
                    <a:pt x="450" y="598"/>
                  </a:lnTo>
                  <a:lnTo>
                    <a:pt x="455" y="598"/>
                  </a:lnTo>
                  <a:lnTo>
                    <a:pt x="459" y="598"/>
                  </a:lnTo>
                  <a:lnTo>
                    <a:pt x="464" y="598"/>
                  </a:lnTo>
                  <a:lnTo>
                    <a:pt x="468" y="598"/>
                  </a:lnTo>
                  <a:lnTo>
                    <a:pt x="473" y="598"/>
                  </a:lnTo>
                  <a:lnTo>
                    <a:pt x="477" y="598"/>
                  </a:lnTo>
                  <a:lnTo>
                    <a:pt x="484" y="598"/>
                  </a:lnTo>
                  <a:lnTo>
                    <a:pt x="488" y="598"/>
                  </a:lnTo>
                  <a:lnTo>
                    <a:pt x="493" y="598"/>
                  </a:lnTo>
                  <a:lnTo>
                    <a:pt x="497" y="598"/>
                  </a:lnTo>
                  <a:lnTo>
                    <a:pt x="502" y="598"/>
                  </a:lnTo>
                  <a:lnTo>
                    <a:pt x="509" y="596"/>
                  </a:lnTo>
                  <a:lnTo>
                    <a:pt x="511" y="592"/>
                  </a:lnTo>
                  <a:lnTo>
                    <a:pt x="511" y="596"/>
                  </a:lnTo>
                  <a:lnTo>
                    <a:pt x="506" y="598"/>
                  </a:lnTo>
                  <a:lnTo>
                    <a:pt x="511" y="598"/>
                  </a:lnTo>
                  <a:lnTo>
                    <a:pt x="515" y="596"/>
                  </a:lnTo>
                  <a:lnTo>
                    <a:pt x="522" y="592"/>
                  </a:lnTo>
                  <a:lnTo>
                    <a:pt x="527" y="590"/>
                  </a:lnTo>
                  <a:lnTo>
                    <a:pt x="531" y="588"/>
                  </a:lnTo>
                  <a:lnTo>
                    <a:pt x="536" y="586"/>
                  </a:lnTo>
                  <a:lnTo>
                    <a:pt x="540" y="586"/>
                  </a:lnTo>
                  <a:lnTo>
                    <a:pt x="545" y="586"/>
                  </a:lnTo>
                  <a:lnTo>
                    <a:pt x="549" y="586"/>
                  </a:lnTo>
                  <a:lnTo>
                    <a:pt x="554" y="584"/>
                  </a:lnTo>
                  <a:lnTo>
                    <a:pt x="558" y="582"/>
                  </a:lnTo>
                  <a:lnTo>
                    <a:pt x="563" y="578"/>
                  </a:lnTo>
                  <a:lnTo>
                    <a:pt x="567" y="578"/>
                  </a:lnTo>
                  <a:lnTo>
                    <a:pt x="574" y="574"/>
                  </a:lnTo>
                  <a:lnTo>
                    <a:pt x="578" y="572"/>
                  </a:lnTo>
                  <a:lnTo>
                    <a:pt x="583" y="570"/>
                  </a:lnTo>
                  <a:lnTo>
                    <a:pt x="587" y="570"/>
                  </a:lnTo>
                  <a:lnTo>
                    <a:pt x="592" y="568"/>
                  </a:lnTo>
                  <a:lnTo>
                    <a:pt x="596" y="566"/>
                  </a:lnTo>
                  <a:lnTo>
                    <a:pt x="601" y="566"/>
                  </a:lnTo>
                  <a:lnTo>
                    <a:pt x="605" y="566"/>
                  </a:lnTo>
                  <a:lnTo>
                    <a:pt x="610" y="564"/>
                  </a:lnTo>
                  <a:lnTo>
                    <a:pt x="617" y="564"/>
                  </a:lnTo>
                  <a:lnTo>
                    <a:pt x="621" y="564"/>
                  </a:lnTo>
                  <a:lnTo>
                    <a:pt x="626" y="562"/>
                  </a:lnTo>
                  <a:lnTo>
                    <a:pt x="630" y="562"/>
                  </a:lnTo>
                  <a:lnTo>
                    <a:pt x="639" y="560"/>
                  </a:lnTo>
                  <a:lnTo>
                    <a:pt x="646" y="556"/>
                  </a:lnTo>
                  <a:lnTo>
                    <a:pt x="646" y="552"/>
                  </a:lnTo>
                  <a:lnTo>
                    <a:pt x="650" y="550"/>
                  </a:lnTo>
                  <a:lnTo>
                    <a:pt x="653" y="546"/>
                  </a:lnTo>
                  <a:lnTo>
                    <a:pt x="657" y="542"/>
                  </a:lnTo>
                  <a:lnTo>
                    <a:pt x="662" y="538"/>
                  </a:lnTo>
                  <a:lnTo>
                    <a:pt x="666" y="536"/>
                  </a:lnTo>
                  <a:lnTo>
                    <a:pt x="668" y="532"/>
                  </a:lnTo>
                  <a:lnTo>
                    <a:pt x="675" y="526"/>
                  </a:lnTo>
                  <a:lnTo>
                    <a:pt x="680" y="524"/>
                  </a:lnTo>
                  <a:lnTo>
                    <a:pt x="682" y="520"/>
                  </a:lnTo>
                  <a:lnTo>
                    <a:pt x="686" y="518"/>
                  </a:lnTo>
                  <a:lnTo>
                    <a:pt x="689" y="514"/>
                  </a:lnTo>
                  <a:lnTo>
                    <a:pt x="693" y="508"/>
                  </a:lnTo>
                  <a:lnTo>
                    <a:pt x="698" y="504"/>
                  </a:lnTo>
                  <a:lnTo>
                    <a:pt x="700" y="500"/>
                  </a:lnTo>
                  <a:lnTo>
                    <a:pt x="702" y="496"/>
                  </a:lnTo>
                  <a:lnTo>
                    <a:pt x="704" y="490"/>
                  </a:lnTo>
                  <a:lnTo>
                    <a:pt x="709" y="488"/>
                  </a:lnTo>
                  <a:lnTo>
                    <a:pt x="709" y="484"/>
                  </a:lnTo>
                  <a:lnTo>
                    <a:pt x="713" y="480"/>
                  </a:lnTo>
                  <a:lnTo>
                    <a:pt x="716" y="476"/>
                  </a:lnTo>
                  <a:lnTo>
                    <a:pt x="720" y="474"/>
                  </a:lnTo>
                  <a:lnTo>
                    <a:pt x="722" y="470"/>
                  </a:lnTo>
                  <a:lnTo>
                    <a:pt x="727" y="468"/>
                  </a:lnTo>
                  <a:lnTo>
                    <a:pt x="729" y="464"/>
                  </a:lnTo>
                  <a:lnTo>
                    <a:pt x="734" y="462"/>
                  </a:lnTo>
                  <a:lnTo>
                    <a:pt x="738" y="458"/>
                  </a:lnTo>
                  <a:lnTo>
                    <a:pt x="740" y="454"/>
                  </a:lnTo>
                  <a:lnTo>
                    <a:pt x="745" y="450"/>
                  </a:lnTo>
                  <a:lnTo>
                    <a:pt x="749" y="448"/>
                  </a:lnTo>
                  <a:lnTo>
                    <a:pt x="752" y="444"/>
                  </a:lnTo>
                  <a:lnTo>
                    <a:pt x="754" y="440"/>
                  </a:lnTo>
                  <a:lnTo>
                    <a:pt x="758" y="438"/>
                  </a:lnTo>
                  <a:lnTo>
                    <a:pt x="761" y="434"/>
                  </a:lnTo>
                  <a:lnTo>
                    <a:pt x="763" y="430"/>
                  </a:lnTo>
                  <a:lnTo>
                    <a:pt x="767" y="426"/>
                  </a:lnTo>
                  <a:lnTo>
                    <a:pt x="770" y="422"/>
                  </a:lnTo>
                  <a:lnTo>
                    <a:pt x="772" y="418"/>
                  </a:lnTo>
                  <a:lnTo>
                    <a:pt x="774" y="414"/>
                  </a:lnTo>
                  <a:lnTo>
                    <a:pt x="774" y="410"/>
                  </a:lnTo>
                  <a:lnTo>
                    <a:pt x="774" y="406"/>
                  </a:lnTo>
                  <a:lnTo>
                    <a:pt x="770" y="404"/>
                  </a:lnTo>
                  <a:lnTo>
                    <a:pt x="765" y="400"/>
                  </a:lnTo>
                  <a:lnTo>
                    <a:pt x="761" y="400"/>
                  </a:lnTo>
                  <a:lnTo>
                    <a:pt x="756" y="398"/>
                  </a:lnTo>
                  <a:lnTo>
                    <a:pt x="752" y="398"/>
                  </a:lnTo>
                  <a:lnTo>
                    <a:pt x="747" y="396"/>
                  </a:lnTo>
                  <a:lnTo>
                    <a:pt x="743" y="394"/>
                  </a:lnTo>
                  <a:lnTo>
                    <a:pt x="738" y="394"/>
                  </a:lnTo>
                  <a:lnTo>
                    <a:pt x="734" y="392"/>
                  </a:lnTo>
                  <a:lnTo>
                    <a:pt x="729" y="392"/>
                  </a:lnTo>
                  <a:lnTo>
                    <a:pt x="725" y="390"/>
                  </a:lnTo>
                  <a:lnTo>
                    <a:pt x="720" y="390"/>
                  </a:lnTo>
                  <a:lnTo>
                    <a:pt x="713" y="388"/>
                  </a:lnTo>
                  <a:lnTo>
                    <a:pt x="709" y="386"/>
                  </a:lnTo>
                  <a:lnTo>
                    <a:pt x="704" y="386"/>
                  </a:lnTo>
                  <a:lnTo>
                    <a:pt x="698" y="384"/>
                  </a:lnTo>
                  <a:lnTo>
                    <a:pt x="693" y="384"/>
                  </a:lnTo>
                  <a:lnTo>
                    <a:pt x="689" y="382"/>
                  </a:lnTo>
                  <a:lnTo>
                    <a:pt x="684" y="382"/>
                  </a:lnTo>
                  <a:lnTo>
                    <a:pt x="680" y="380"/>
                  </a:lnTo>
                  <a:lnTo>
                    <a:pt x="675" y="380"/>
                  </a:lnTo>
                  <a:lnTo>
                    <a:pt x="668" y="376"/>
                  </a:lnTo>
                  <a:lnTo>
                    <a:pt x="664" y="374"/>
                  </a:lnTo>
                  <a:lnTo>
                    <a:pt x="659" y="372"/>
                  </a:lnTo>
                  <a:lnTo>
                    <a:pt x="655" y="372"/>
                  </a:lnTo>
                  <a:lnTo>
                    <a:pt x="650" y="370"/>
                  </a:lnTo>
                  <a:lnTo>
                    <a:pt x="646" y="368"/>
                  </a:lnTo>
                  <a:lnTo>
                    <a:pt x="641" y="366"/>
                  </a:lnTo>
                  <a:lnTo>
                    <a:pt x="637" y="364"/>
                  </a:lnTo>
                  <a:lnTo>
                    <a:pt x="632" y="364"/>
                  </a:lnTo>
                  <a:lnTo>
                    <a:pt x="628" y="362"/>
                  </a:lnTo>
                  <a:lnTo>
                    <a:pt x="623" y="362"/>
                  </a:lnTo>
                  <a:lnTo>
                    <a:pt x="619" y="360"/>
                  </a:lnTo>
                  <a:lnTo>
                    <a:pt x="614" y="358"/>
                  </a:lnTo>
                  <a:lnTo>
                    <a:pt x="610" y="356"/>
                  </a:lnTo>
                  <a:lnTo>
                    <a:pt x="605" y="354"/>
                  </a:lnTo>
                  <a:lnTo>
                    <a:pt x="601" y="352"/>
                  </a:lnTo>
                  <a:lnTo>
                    <a:pt x="596" y="352"/>
                  </a:lnTo>
                  <a:lnTo>
                    <a:pt x="590" y="346"/>
                  </a:lnTo>
                  <a:lnTo>
                    <a:pt x="583" y="344"/>
                  </a:lnTo>
                  <a:lnTo>
                    <a:pt x="578" y="342"/>
                  </a:lnTo>
                  <a:lnTo>
                    <a:pt x="574" y="340"/>
                  </a:lnTo>
                  <a:lnTo>
                    <a:pt x="567" y="336"/>
                  </a:lnTo>
                  <a:lnTo>
                    <a:pt x="563" y="336"/>
                  </a:lnTo>
                  <a:lnTo>
                    <a:pt x="558" y="334"/>
                  </a:lnTo>
                  <a:lnTo>
                    <a:pt x="554" y="332"/>
                  </a:lnTo>
                  <a:lnTo>
                    <a:pt x="549" y="330"/>
                  </a:lnTo>
                  <a:lnTo>
                    <a:pt x="542" y="326"/>
                  </a:lnTo>
                  <a:lnTo>
                    <a:pt x="540" y="322"/>
                  </a:lnTo>
                  <a:lnTo>
                    <a:pt x="536" y="320"/>
                  </a:lnTo>
                  <a:lnTo>
                    <a:pt x="524" y="318"/>
                  </a:lnTo>
                  <a:lnTo>
                    <a:pt x="522" y="314"/>
                  </a:lnTo>
                  <a:lnTo>
                    <a:pt x="522" y="310"/>
                  </a:lnTo>
                  <a:lnTo>
                    <a:pt x="522" y="306"/>
                  </a:lnTo>
                  <a:lnTo>
                    <a:pt x="520" y="300"/>
                  </a:lnTo>
                  <a:lnTo>
                    <a:pt x="520" y="296"/>
                  </a:lnTo>
                  <a:lnTo>
                    <a:pt x="518" y="292"/>
                  </a:lnTo>
                  <a:lnTo>
                    <a:pt x="515" y="288"/>
                  </a:lnTo>
                  <a:lnTo>
                    <a:pt x="513" y="284"/>
                  </a:lnTo>
                  <a:lnTo>
                    <a:pt x="513" y="280"/>
                  </a:lnTo>
                  <a:lnTo>
                    <a:pt x="513" y="276"/>
                  </a:lnTo>
                  <a:lnTo>
                    <a:pt x="511" y="280"/>
                  </a:lnTo>
                  <a:lnTo>
                    <a:pt x="509" y="284"/>
                  </a:lnTo>
                  <a:lnTo>
                    <a:pt x="506" y="288"/>
                  </a:lnTo>
                  <a:lnTo>
                    <a:pt x="504" y="292"/>
                  </a:lnTo>
                  <a:lnTo>
                    <a:pt x="502" y="296"/>
                  </a:lnTo>
                  <a:lnTo>
                    <a:pt x="500" y="300"/>
                  </a:lnTo>
                  <a:lnTo>
                    <a:pt x="497" y="304"/>
                  </a:lnTo>
                  <a:lnTo>
                    <a:pt x="495" y="308"/>
                  </a:lnTo>
                  <a:lnTo>
                    <a:pt x="493" y="312"/>
                  </a:lnTo>
                  <a:lnTo>
                    <a:pt x="488" y="316"/>
                  </a:lnTo>
                  <a:lnTo>
                    <a:pt x="484" y="318"/>
                  </a:lnTo>
                  <a:lnTo>
                    <a:pt x="479" y="320"/>
                  </a:lnTo>
                  <a:lnTo>
                    <a:pt x="475" y="320"/>
                  </a:lnTo>
                  <a:lnTo>
                    <a:pt x="470" y="320"/>
                  </a:lnTo>
                  <a:lnTo>
                    <a:pt x="466" y="322"/>
                  </a:lnTo>
                  <a:lnTo>
                    <a:pt x="461" y="322"/>
                  </a:lnTo>
                  <a:lnTo>
                    <a:pt x="457" y="322"/>
                  </a:lnTo>
                  <a:lnTo>
                    <a:pt x="452" y="322"/>
                  </a:lnTo>
                  <a:lnTo>
                    <a:pt x="448" y="324"/>
                  </a:lnTo>
                  <a:lnTo>
                    <a:pt x="441" y="324"/>
                  </a:lnTo>
                  <a:lnTo>
                    <a:pt x="437" y="326"/>
                  </a:lnTo>
                  <a:lnTo>
                    <a:pt x="432" y="326"/>
                  </a:lnTo>
                  <a:lnTo>
                    <a:pt x="432" y="322"/>
                  </a:lnTo>
                  <a:lnTo>
                    <a:pt x="432" y="318"/>
                  </a:lnTo>
                  <a:lnTo>
                    <a:pt x="434" y="314"/>
                  </a:lnTo>
                  <a:lnTo>
                    <a:pt x="434" y="308"/>
                  </a:lnTo>
                  <a:lnTo>
                    <a:pt x="434" y="304"/>
                  </a:lnTo>
                  <a:lnTo>
                    <a:pt x="434" y="300"/>
                  </a:lnTo>
                  <a:lnTo>
                    <a:pt x="432" y="296"/>
                  </a:lnTo>
                  <a:lnTo>
                    <a:pt x="430" y="292"/>
                  </a:lnTo>
                  <a:lnTo>
                    <a:pt x="425" y="290"/>
                  </a:lnTo>
                  <a:lnTo>
                    <a:pt x="423" y="286"/>
                  </a:lnTo>
                  <a:lnTo>
                    <a:pt x="421" y="282"/>
                  </a:lnTo>
                  <a:lnTo>
                    <a:pt x="419" y="278"/>
                  </a:lnTo>
                  <a:lnTo>
                    <a:pt x="416" y="274"/>
                  </a:lnTo>
                  <a:lnTo>
                    <a:pt x="419" y="270"/>
                  </a:lnTo>
                  <a:lnTo>
                    <a:pt x="421" y="266"/>
                  </a:lnTo>
                  <a:lnTo>
                    <a:pt x="425" y="264"/>
                  </a:lnTo>
                  <a:lnTo>
                    <a:pt x="428" y="260"/>
                  </a:lnTo>
                  <a:lnTo>
                    <a:pt x="432" y="258"/>
                  </a:lnTo>
                  <a:lnTo>
                    <a:pt x="434" y="254"/>
                  </a:lnTo>
                  <a:lnTo>
                    <a:pt x="439" y="252"/>
                  </a:lnTo>
                  <a:lnTo>
                    <a:pt x="443" y="250"/>
                  </a:lnTo>
                  <a:lnTo>
                    <a:pt x="448" y="246"/>
                  </a:lnTo>
                  <a:lnTo>
                    <a:pt x="452" y="244"/>
                  </a:lnTo>
                  <a:lnTo>
                    <a:pt x="457" y="240"/>
                  </a:lnTo>
                  <a:lnTo>
                    <a:pt x="461" y="238"/>
                  </a:lnTo>
                  <a:lnTo>
                    <a:pt x="466" y="234"/>
                  </a:lnTo>
                  <a:lnTo>
                    <a:pt x="470" y="234"/>
                  </a:lnTo>
                  <a:lnTo>
                    <a:pt x="475" y="234"/>
                  </a:lnTo>
                  <a:lnTo>
                    <a:pt x="479" y="234"/>
                  </a:lnTo>
                  <a:lnTo>
                    <a:pt x="484" y="232"/>
                  </a:lnTo>
                  <a:lnTo>
                    <a:pt x="488" y="232"/>
                  </a:lnTo>
                  <a:lnTo>
                    <a:pt x="484" y="232"/>
                  </a:lnTo>
                  <a:lnTo>
                    <a:pt x="479" y="234"/>
                  </a:lnTo>
                  <a:lnTo>
                    <a:pt x="475" y="236"/>
                  </a:lnTo>
                  <a:lnTo>
                    <a:pt x="470" y="236"/>
                  </a:lnTo>
                  <a:lnTo>
                    <a:pt x="466" y="236"/>
                  </a:lnTo>
                  <a:lnTo>
                    <a:pt x="461" y="236"/>
                  </a:lnTo>
                  <a:lnTo>
                    <a:pt x="455" y="236"/>
                  </a:lnTo>
                  <a:lnTo>
                    <a:pt x="450" y="232"/>
                  </a:lnTo>
                  <a:lnTo>
                    <a:pt x="448" y="228"/>
                  </a:lnTo>
                  <a:lnTo>
                    <a:pt x="443" y="224"/>
                  </a:lnTo>
                  <a:lnTo>
                    <a:pt x="439" y="220"/>
                  </a:lnTo>
                  <a:lnTo>
                    <a:pt x="434" y="218"/>
                  </a:lnTo>
                  <a:lnTo>
                    <a:pt x="430" y="216"/>
                  </a:lnTo>
                  <a:lnTo>
                    <a:pt x="425" y="214"/>
                  </a:lnTo>
                  <a:lnTo>
                    <a:pt x="421" y="212"/>
                  </a:lnTo>
                  <a:lnTo>
                    <a:pt x="416" y="210"/>
                  </a:lnTo>
                  <a:lnTo>
                    <a:pt x="412" y="210"/>
                  </a:lnTo>
                  <a:lnTo>
                    <a:pt x="410" y="206"/>
                  </a:lnTo>
                  <a:lnTo>
                    <a:pt x="407" y="202"/>
                  </a:lnTo>
                  <a:lnTo>
                    <a:pt x="403" y="198"/>
                  </a:lnTo>
                  <a:lnTo>
                    <a:pt x="398" y="196"/>
                  </a:lnTo>
                  <a:lnTo>
                    <a:pt x="394" y="194"/>
                  </a:lnTo>
                  <a:lnTo>
                    <a:pt x="389" y="192"/>
                  </a:lnTo>
                  <a:lnTo>
                    <a:pt x="387" y="188"/>
                  </a:lnTo>
                  <a:lnTo>
                    <a:pt x="383" y="186"/>
                  </a:lnTo>
                  <a:lnTo>
                    <a:pt x="380" y="182"/>
                  </a:lnTo>
                  <a:lnTo>
                    <a:pt x="378" y="178"/>
                  </a:lnTo>
                  <a:lnTo>
                    <a:pt x="374" y="176"/>
                  </a:lnTo>
                  <a:lnTo>
                    <a:pt x="369" y="172"/>
                  </a:lnTo>
                  <a:lnTo>
                    <a:pt x="365" y="170"/>
                  </a:lnTo>
                  <a:lnTo>
                    <a:pt x="360" y="168"/>
                  </a:lnTo>
                  <a:lnTo>
                    <a:pt x="356" y="164"/>
                  </a:lnTo>
                  <a:lnTo>
                    <a:pt x="353" y="160"/>
                  </a:lnTo>
                  <a:lnTo>
                    <a:pt x="349" y="156"/>
                  </a:lnTo>
                  <a:lnTo>
                    <a:pt x="349" y="152"/>
                  </a:lnTo>
                  <a:lnTo>
                    <a:pt x="347" y="148"/>
                  </a:lnTo>
                  <a:lnTo>
                    <a:pt x="342" y="146"/>
                  </a:lnTo>
                  <a:lnTo>
                    <a:pt x="340" y="142"/>
                  </a:lnTo>
                  <a:lnTo>
                    <a:pt x="335" y="140"/>
                  </a:lnTo>
                  <a:lnTo>
                    <a:pt x="331" y="138"/>
                  </a:lnTo>
                  <a:lnTo>
                    <a:pt x="324" y="138"/>
                  </a:lnTo>
                  <a:lnTo>
                    <a:pt x="320" y="138"/>
                  </a:lnTo>
                  <a:lnTo>
                    <a:pt x="313" y="134"/>
                  </a:lnTo>
                  <a:lnTo>
                    <a:pt x="311" y="130"/>
                  </a:lnTo>
                  <a:lnTo>
                    <a:pt x="308" y="126"/>
                  </a:lnTo>
                  <a:lnTo>
                    <a:pt x="304" y="124"/>
                  </a:lnTo>
                  <a:lnTo>
                    <a:pt x="295" y="120"/>
                  </a:lnTo>
                  <a:lnTo>
                    <a:pt x="290" y="120"/>
                  </a:lnTo>
                  <a:lnTo>
                    <a:pt x="284" y="120"/>
                  </a:lnTo>
                  <a:lnTo>
                    <a:pt x="279" y="120"/>
                  </a:lnTo>
                  <a:lnTo>
                    <a:pt x="275" y="120"/>
                  </a:lnTo>
                  <a:lnTo>
                    <a:pt x="261" y="114"/>
                  </a:lnTo>
                  <a:lnTo>
                    <a:pt x="259" y="110"/>
                  </a:lnTo>
                  <a:lnTo>
                    <a:pt x="259" y="106"/>
                  </a:lnTo>
                  <a:lnTo>
                    <a:pt x="261" y="102"/>
                  </a:lnTo>
                  <a:lnTo>
                    <a:pt x="261" y="98"/>
                  </a:lnTo>
                  <a:lnTo>
                    <a:pt x="261" y="94"/>
                  </a:lnTo>
                  <a:lnTo>
                    <a:pt x="259" y="88"/>
                  </a:lnTo>
                  <a:lnTo>
                    <a:pt x="259" y="84"/>
                  </a:lnTo>
                  <a:lnTo>
                    <a:pt x="257" y="80"/>
                  </a:lnTo>
                  <a:lnTo>
                    <a:pt x="252" y="76"/>
                  </a:lnTo>
                  <a:lnTo>
                    <a:pt x="250" y="72"/>
                  </a:lnTo>
                  <a:lnTo>
                    <a:pt x="245" y="70"/>
                  </a:lnTo>
                  <a:lnTo>
                    <a:pt x="243" y="66"/>
                  </a:lnTo>
                  <a:lnTo>
                    <a:pt x="239" y="64"/>
                  </a:lnTo>
                  <a:lnTo>
                    <a:pt x="236" y="60"/>
                  </a:lnTo>
                  <a:lnTo>
                    <a:pt x="236" y="56"/>
                  </a:lnTo>
                  <a:lnTo>
                    <a:pt x="236" y="52"/>
                  </a:lnTo>
                  <a:lnTo>
                    <a:pt x="234" y="48"/>
                  </a:lnTo>
                  <a:lnTo>
                    <a:pt x="227" y="44"/>
                  </a:lnTo>
                  <a:lnTo>
                    <a:pt x="225" y="40"/>
                  </a:lnTo>
                  <a:lnTo>
                    <a:pt x="221" y="38"/>
                  </a:lnTo>
                  <a:lnTo>
                    <a:pt x="218" y="34"/>
                  </a:lnTo>
                  <a:lnTo>
                    <a:pt x="214" y="32"/>
                  </a:lnTo>
                  <a:lnTo>
                    <a:pt x="212" y="28"/>
                  </a:lnTo>
                  <a:lnTo>
                    <a:pt x="207" y="24"/>
                  </a:lnTo>
                  <a:lnTo>
                    <a:pt x="205" y="20"/>
                  </a:lnTo>
                  <a:lnTo>
                    <a:pt x="203" y="16"/>
                  </a:lnTo>
                  <a:lnTo>
                    <a:pt x="200" y="12"/>
                  </a:lnTo>
                  <a:lnTo>
                    <a:pt x="196" y="10"/>
                  </a:lnTo>
                  <a:lnTo>
                    <a:pt x="194" y="6"/>
                  </a:lnTo>
                  <a:lnTo>
                    <a:pt x="191" y="2"/>
                  </a:lnTo>
                  <a:lnTo>
                    <a:pt x="187" y="2"/>
                  </a:lnTo>
                  <a:lnTo>
                    <a:pt x="182" y="4"/>
                  </a:lnTo>
                  <a:lnTo>
                    <a:pt x="178" y="4"/>
                  </a:lnTo>
                  <a:lnTo>
                    <a:pt x="173" y="2"/>
                  </a:lnTo>
                  <a:lnTo>
                    <a:pt x="169" y="0"/>
                  </a:lnTo>
                  <a:lnTo>
                    <a:pt x="164" y="2"/>
                  </a:lnTo>
                  <a:lnTo>
                    <a:pt x="164" y="6"/>
                  </a:lnTo>
                  <a:lnTo>
                    <a:pt x="160" y="8"/>
                  </a:lnTo>
                  <a:lnTo>
                    <a:pt x="158" y="12"/>
                  </a:lnTo>
                  <a:lnTo>
                    <a:pt x="153" y="14"/>
                  </a:lnTo>
                  <a:lnTo>
                    <a:pt x="149" y="16"/>
                  </a:lnTo>
                  <a:lnTo>
                    <a:pt x="146" y="20"/>
                  </a:lnTo>
                  <a:lnTo>
                    <a:pt x="142" y="20"/>
                  </a:lnTo>
                  <a:lnTo>
                    <a:pt x="140" y="24"/>
                  </a:lnTo>
                  <a:lnTo>
                    <a:pt x="135" y="26"/>
                  </a:lnTo>
                  <a:lnTo>
                    <a:pt x="131" y="28"/>
                  </a:lnTo>
                  <a:lnTo>
                    <a:pt x="126" y="30"/>
                  </a:lnTo>
                  <a:lnTo>
                    <a:pt x="124" y="34"/>
                  </a:lnTo>
                  <a:lnTo>
                    <a:pt x="119" y="36"/>
                  </a:lnTo>
                  <a:lnTo>
                    <a:pt x="115" y="38"/>
                  </a:lnTo>
                  <a:lnTo>
                    <a:pt x="113" y="44"/>
                  </a:lnTo>
                  <a:lnTo>
                    <a:pt x="113" y="48"/>
                  </a:lnTo>
                  <a:lnTo>
                    <a:pt x="113" y="52"/>
                  </a:lnTo>
                  <a:lnTo>
                    <a:pt x="113" y="56"/>
                  </a:lnTo>
                  <a:lnTo>
                    <a:pt x="113" y="60"/>
                  </a:lnTo>
                  <a:lnTo>
                    <a:pt x="113" y="64"/>
                  </a:lnTo>
                  <a:lnTo>
                    <a:pt x="113" y="68"/>
                  </a:lnTo>
                  <a:lnTo>
                    <a:pt x="113" y="72"/>
                  </a:lnTo>
                  <a:lnTo>
                    <a:pt x="113" y="76"/>
                  </a:lnTo>
                  <a:lnTo>
                    <a:pt x="115" y="80"/>
                  </a:lnTo>
                  <a:lnTo>
                    <a:pt x="119" y="80"/>
                  </a:lnTo>
                  <a:lnTo>
                    <a:pt x="122" y="84"/>
                  </a:lnTo>
                  <a:lnTo>
                    <a:pt x="126" y="86"/>
                  </a:lnTo>
                  <a:lnTo>
                    <a:pt x="131" y="90"/>
                  </a:lnTo>
                  <a:lnTo>
                    <a:pt x="135" y="96"/>
                  </a:lnTo>
                  <a:lnTo>
                    <a:pt x="137" y="100"/>
                  </a:lnTo>
                  <a:lnTo>
                    <a:pt x="140" y="104"/>
                  </a:lnTo>
                  <a:lnTo>
                    <a:pt x="142" y="108"/>
                  </a:lnTo>
                  <a:lnTo>
                    <a:pt x="144" y="112"/>
                  </a:lnTo>
                  <a:lnTo>
                    <a:pt x="149" y="118"/>
                  </a:lnTo>
                  <a:lnTo>
                    <a:pt x="151" y="122"/>
                  </a:lnTo>
                  <a:lnTo>
                    <a:pt x="144" y="112"/>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120">
              <a:extLst>
                <a:ext uri="{FF2B5EF4-FFF2-40B4-BE49-F238E27FC236}">
                  <a16:creationId xmlns:a16="http://schemas.microsoft.com/office/drawing/2014/main" id="{767AA706-C7BE-4D20-8E12-5E08213525BB}"/>
                </a:ext>
              </a:extLst>
            </p:cNvPr>
            <p:cNvSpPr>
              <a:spLocks/>
            </p:cNvSpPr>
            <p:nvPr/>
          </p:nvSpPr>
          <p:spPr bwMode="auto">
            <a:xfrm>
              <a:off x="4543046" y="2495883"/>
              <a:ext cx="471925" cy="471650"/>
            </a:xfrm>
            <a:custGeom>
              <a:avLst/>
              <a:gdLst>
                <a:gd name="T0" fmla="*/ 2147483647 w 336"/>
                <a:gd name="T1" fmla="*/ 2147483647 h 323"/>
                <a:gd name="T2" fmla="*/ 2147483647 w 336"/>
                <a:gd name="T3" fmla="*/ 2147483647 h 323"/>
                <a:gd name="T4" fmla="*/ 2147483647 w 336"/>
                <a:gd name="T5" fmla="*/ 2147483647 h 323"/>
                <a:gd name="T6" fmla="*/ 2147483647 w 336"/>
                <a:gd name="T7" fmla="*/ 2147483647 h 323"/>
                <a:gd name="T8" fmla="*/ 0 w 336"/>
                <a:gd name="T9" fmla="*/ 2147483647 h 323"/>
                <a:gd name="T10" fmla="*/ 2147483647 w 336"/>
                <a:gd name="T11" fmla="*/ 2147483647 h 323"/>
                <a:gd name="T12" fmla="*/ 2147483647 w 336"/>
                <a:gd name="T13" fmla="*/ 2147483647 h 323"/>
                <a:gd name="T14" fmla="*/ 2147483647 w 336"/>
                <a:gd name="T15" fmla="*/ 2147483647 h 323"/>
                <a:gd name="T16" fmla="*/ 2147483647 w 336"/>
                <a:gd name="T17" fmla="*/ 2147483647 h 323"/>
                <a:gd name="T18" fmla="*/ 2147483647 w 336"/>
                <a:gd name="T19" fmla="*/ 2147483647 h 323"/>
                <a:gd name="T20" fmla="*/ 2147483647 w 336"/>
                <a:gd name="T21" fmla="*/ 2147483647 h 323"/>
                <a:gd name="T22" fmla="*/ 2147483647 w 336"/>
                <a:gd name="T23" fmla="*/ 2147483647 h 323"/>
                <a:gd name="T24" fmla="*/ 2147483647 w 336"/>
                <a:gd name="T25" fmla="*/ 2147483647 h 323"/>
                <a:gd name="T26" fmla="*/ 2147483647 w 336"/>
                <a:gd name="T27" fmla="*/ 2147483647 h 323"/>
                <a:gd name="T28" fmla="*/ 2147483647 w 336"/>
                <a:gd name="T29" fmla="*/ 2147483647 h 323"/>
                <a:gd name="T30" fmla="*/ 2147483647 w 336"/>
                <a:gd name="T31" fmla="*/ 2147483647 h 323"/>
                <a:gd name="T32" fmla="*/ 2147483647 w 336"/>
                <a:gd name="T33" fmla="*/ 2147483647 h 323"/>
                <a:gd name="T34" fmla="*/ 2147483647 w 336"/>
                <a:gd name="T35" fmla="*/ 2147483647 h 323"/>
                <a:gd name="T36" fmla="*/ 2147483647 w 336"/>
                <a:gd name="T37" fmla="*/ 2147483647 h 323"/>
                <a:gd name="T38" fmla="*/ 2147483647 w 336"/>
                <a:gd name="T39" fmla="*/ 2147483647 h 323"/>
                <a:gd name="T40" fmla="*/ 2147483647 w 336"/>
                <a:gd name="T41" fmla="*/ 2147483647 h 323"/>
                <a:gd name="T42" fmla="*/ 2147483647 w 336"/>
                <a:gd name="T43" fmla="*/ 2147483647 h 323"/>
                <a:gd name="T44" fmla="*/ 2147483647 w 336"/>
                <a:gd name="T45" fmla="*/ 2147483647 h 323"/>
                <a:gd name="T46" fmla="*/ 2147483647 w 336"/>
                <a:gd name="T47" fmla="*/ 2147483647 h 323"/>
                <a:gd name="T48" fmla="*/ 2147483647 w 336"/>
                <a:gd name="T49" fmla="*/ 2147483647 h 323"/>
                <a:gd name="T50" fmla="*/ 2147483647 w 336"/>
                <a:gd name="T51" fmla="*/ 2147483647 h 323"/>
                <a:gd name="T52" fmla="*/ 2147483647 w 336"/>
                <a:gd name="T53" fmla="*/ 2147483647 h 323"/>
                <a:gd name="T54" fmla="*/ 2147483647 w 336"/>
                <a:gd name="T55" fmla="*/ 2147483647 h 323"/>
                <a:gd name="T56" fmla="*/ 2147483647 w 336"/>
                <a:gd name="T57" fmla="*/ 2147483647 h 323"/>
                <a:gd name="T58" fmla="*/ 2147483647 w 336"/>
                <a:gd name="T59" fmla="*/ 2147483647 h 323"/>
                <a:gd name="T60" fmla="*/ 2147483647 w 336"/>
                <a:gd name="T61" fmla="*/ 2147483647 h 323"/>
                <a:gd name="T62" fmla="*/ 2147483647 w 336"/>
                <a:gd name="T63" fmla="*/ 2147483647 h 323"/>
                <a:gd name="T64" fmla="*/ 2147483647 w 336"/>
                <a:gd name="T65" fmla="*/ 2147483647 h 323"/>
                <a:gd name="T66" fmla="*/ 2147483647 w 336"/>
                <a:gd name="T67" fmla="*/ 2147483647 h 323"/>
                <a:gd name="T68" fmla="*/ 2147483647 w 336"/>
                <a:gd name="T69" fmla="*/ 2147483647 h 323"/>
                <a:gd name="T70" fmla="*/ 2147483647 w 336"/>
                <a:gd name="T71" fmla="*/ 2147483647 h 323"/>
                <a:gd name="T72" fmla="*/ 2147483647 w 336"/>
                <a:gd name="T73" fmla="*/ 2147483647 h 323"/>
                <a:gd name="T74" fmla="*/ 2147483647 w 336"/>
                <a:gd name="T75" fmla="*/ 2147483647 h 323"/>
                <a:gd name="T76" fmla="*/ 2147483647 w 336"/>
                <a:gd name="T77" fmla="*/ 2147483647 h 323"/>
                <a:gd name="T78" fmla="*/ 2147483647 w 336"/>
                <a:gd name="T79" fmla="*/ 2147483647 h 323"/>
                <a:gd name="T80" fmla="*/ 2147483647 w 336"/>
                <a:gd name="T81" fmla="*/ 2147483647 h 323"/>
                <a:gd name="T82" fmla="*/ 2147483647 w 336"/>
                <a:gd name="T83" fmla="*/ 2147483647 h 323"/>
                <a:gd name="T84" fmla="*/ 2147483647 w 336"/>
                <a:gd name="T85" fmla="*/ 2147483647 h 323"/>
                <a:gd name="T86" fmla="*/ 2147483647 w 336"/>
                <a:gd name="T87" fmla="*/ 2147483647 h 323"/>
                <a:gd name="T88" fmla="*/ 2147483647 w 336"/>
                <a:gd name="T89" fmla="*/ 2147483647 h 323"/>
                <a:gd name="T90" fmla="*/ 2147483647 w 336"/>
                <a:gd name="T91" fmla="*/ 2147483647 h 323"/>
                <a:gd name="T92" fmla="*/ 2147483647 w 336"/>
                <a:gd name="T93" fmla="*/ 2147483647 h 323"/>
                <a:gd name="T94" fmla="*/ 2147483647 w 336"/>
                <a:gd name="T95" fmla="*/ 2147483647 h 323"/>
                <a:gd name="T96" fmla="*/ 2147483647 w 336"/>
                <a:gd name="T97" fmla="*/ 2147483647 h 323"/>
                <a:gd name="T98" fmla="*/ 2147483647 w 336"/>
                <a:gd name="T99" fmla="*/ 2147483647 h 323"/>
                <a:gd name="T100" fmla="*/ 2147483647 w 336"/>
                <a:gd name="T101" fmla="*/ 2147483647 h 3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6"/>
                <a:gd name="T154" fmla="*/ 0 h 323"/>
                <a:gd name="T155" fmla="*/ 336 w 336"/>
                <a:gd name="T156" fmla="*/ 323 h 3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6" h="323">
                  <a:moveTo>
                    <a:pt x="36" y="0"/>
                  </a:moveTo>
                  <a:lnTo>
                    <a:pt x="43" y="6"/>
                  </a:lnTo>
                  <a:lnTo>
                    <a:pt x="43" y="10"/>
                  </a:lnTo>
                  <a:lnTo>
                    <a:pt x="40" y="14"/>
                  </a:lnTo>
                  <a:lnTo>
                    <a:pt x="38" y="18"/>
                  </a:lnTo>
                  <a:lnTo>
                    <a:pt x="34" y="22"/>
                  </a:lnTo>
                  <a:lnTo>
                    <a:pt x="31" y="26"/>
                  </a:lnTo>
                  <a:lnTo>
                    <a:pt x="29" y="30"/>
                  </a:lnTo>
                  <a:lnTo>
                    <a:pt x="27" y="34"/>
                  </a:lnTo>
                  <a:lnTo>
                    <a:pt x="25" y="38"/>
                  </a:lnTo>
                  <a:lnTo>
                    <a:pt x="22" y="42"/>
                  </a:lnTo>
                  <a:lnTo>
                    <a:pt x="20" y="46"/>
                  </a:lnTo>
                  <a:lnTo>
                    <a:pt x="18" y="50"/>
                  </a:lnTo>
                  <a:lnTo>
                    <a:pt x="13" y="52"/>
                  </a:lnTo>
                  <a:lnTo>
                    <a:pt x="9" y="56"/>
                  </a:lnTo>
                  <a:lnTo>
                    <a:pt x="4" y="60"/>
                  </a:lnTo>
                  <a:lnTo>
                    <a:pt x="0" y="62"/>
                  </a:lnTo>
                  <a:lnTo>
                    <a:pt x="0" y="66"/>
                  </a:lnTo>
                  <a:lnTo>
                    <a:pt x="0" y="70"/>
                  </a:lnTo>
                  <a:lnTo>
                    <a:pt x="0" y="74"/>
                  </a:lnTo>
                  <a:lnTo>
                    <a:pt x="2" y="78"/>
                  </a:lnTo>
                  <a:lnTo>
                    <a:pt x="7" y="84"/>
                  </a:lnTo>
                  <a:lnTo>
                    <a:pt x="11" y="84"/>
                  </a:lnTo>
                  <a:lnTo>
                    <a:pt x="16" y="84"/>
                  </a:lnTo>
                  <a:lnTo>
                    <a:pt x="20" y="82"/>
                  </a:lnTo>
                  <a:lnTo>
                    <a:pt x="25" y="82"/>
                  </a:lnTo>
                  <a:lnTo>
                    <a:pt x="29" y="84"/>
                  </a:lnTo>
                  <a:lnTo>
                    <a:pt x="31" y="88"/>
                  </a:lnTo>
                  <a:lnTo>
                    <a:pt x="31" y="92"/>
                  </a:lnTo>
                  <a:lnTo>
                    <a:pt x="36" y="94"/>
                  </a:lnTo>
                  <a:lnTo>
                    <a:pt x="38" y="98"/>
                  </a:lnTo>
                  <a:lnTo>
                    <a:pt x="43" y="102"/>
                  </a:lnTo>
                  <a:lnTo>
                    <a:pt x="43" y="106"/>
                  </a:lnTo>
                  <a:lnTo>
                    <a:pt x="47" y="110"/>
                  </a:lnTo>
                  <a:lnTo>
                    <a:pt x="52" y="116"/>
                  </a:lnTo>
                  <a:lnTo>
                    <a:pt x="54" y="120"/>
                  </a:lnTo>
                  <a:lnTo>
                    <a:pt x="58" y="124"/>
                  </a:lnTo>
                  <a:lnTo>
                    <a:pt x="58" y="128"/>
                  </a:lnTo>
                  <a:lnTo>
                    <a:pt x="63" y="132"/>
                  </a:lnTo>
                  <a:lnTo>
                    <a:pt x="67" y="134"/>
                  </a:lnTo>
                  <a:lnTo>
                    <a:pt x="72" y="138"/>
                  </a:lnTo>
                  <a:lnTo>
                    <a:pt x="76" y="140"/>
                  </a:lnTo>
                  <a:lnTo>
                    <a:pt x="79" y="144"/>
                  </a:lnTo>
                  <a:lnTo>
                    <a:pt x="79" y="148"/>
                  </a:lnTo>
                  <a:lnTo>
                    <a:pt x="83" y="152"/>
                  </a:lnTo>
                  <a:lnTo>
                    <a:pt x="88" y="158"/>
                  </a:lnTo>
                  <a:lnTo>
                    <a:pt x="90" y="162"/>
                  </a:lnTo>
                  <a:lnTo>
                    <a:pt x="90" y="166"/>
                  </a:lnTo>
                  <a:lnTo>
                    <a:pt x="90" y="170"/>
                  </a:lnTo>
                  <a:lnTo>
                    <a:pt x="94" y="174"/>
                  </a:lnTo>
                  <a:lnTo>
                    <a:pt x="97" y="178"/>
                  </a:lnTo>
                  <a:lnTo>
                    <a:pt x="97" y="182"/>
                  </a:lnTo>
                  <a:lnTo>
                    <a:pt x="97" y="186"/>
                  </a:lnTo>
                  <a:lnTo>
                    <a:pt x="94" y="190"/>
                  </a:lnTo>
                  <a:lnTo>
                    <a:pt x="94" y="194"/>
                  </a:lnTo>
                  <a:lnTo>
                    <a:pt x="94" y="198"/>
                  </a:lnTo>
                  <a:lnTo>
                    <a:pt x="99" y="200"/>
                  </a:lnTo>
                  <a:lnTo>
                    <a:pt x="103" y="200"/>
                  </a:lnTo>
                  <a:lnTo>
                    <a:pt x="108" y="202"/>
                  </a:lnTo>
                  <a:lnTo>
                    <a:pt x="112" y="204"/>
                  </a:lnTo>
                  <a:lnTo>
                    <a:pt x="117" y="204"/>
                  </a:lnTo>
                  <a:lnTo>
                    <a:pt x="121" y="204"/>
                  </a:lnTo>
                  <a:lnTo>
                    <a:pt x="126" y="204"/>
                  </a:lnTo>
                  <a:lnTo>
                    <a:pt x="130" y="204"/>
                  </a:lnTo>
                  <a:lnTo>
                    <a:pt x="135" y="204"/>
                  </a:lnTo>
                  <a:lnTo>
                    <a:pt x="139" y="206"/>
                  </a:lnTo>
                  <a:lnTo>
                    <a:pt x="144" y="208"/>
                  </a:lnTo>
                  <a:lnTo>
                    <a:pt x="146" y="214"/>
                  </a:lnTo>
                  <a:lnTo>
                    <a:pt x="148" y="218"/>
                  </a:lnTo>
                  <a:lnTo>
                    <a:pt x="153" y="220"/>
                  </a:lnTo>
                  <a:lnTo>
                    <a:pt x="157" y="222"/>
                  </a:lnTo>
                  <a:lnTo>
                    <a:pt x="162" y="222"/>
                  </a:lnTo>
                  <a:lnTo>
                    <a:pt x="166" y="222"/>
                  </a:lnTo>
                  <a:lnTo>
                    <a:pt x="173" y="220"/>
                  </a:lnTo>
                  <a:lnTo>
                    <a:pt x="178" y="222"/>
                  </a:lnTo>
                  <a:lnTo>
                    <a:pt x="178" y="226"/>
                  </a:lnTo>
                  <a:lnTo>
                    <a:pt x="180" y="230"/>
                  </a:lnTo>
                  <a:lnTo>
                    <a:pt x="184" y="234"/>
                  </a:lnTo>
                  <a:lnTo>
                    <a:pt x="189" y="238"/>
                  </a:lnTo>
                  <a:lnTo>
                    <a:pt x="196" y="246"/>
                  </a:lnTo>
                  <a:lnTo>
                    <a:pt x="198" y="250"/>
                  </a:lnTo>
                  <a:lnTo>
                    <a:pt x="200" y="254"/>
                  </a:lnTo>
                  <a:lnTo>
                    <a:pt x="205" y="256"/>
                  </a:lnTo>
                  <a:lnTo>
                    <a:pt x="209" y="260"/>
                  </a:lnTo>
                  <a:lnTo>
                    <a:pt x="214" y="262"/>
                  </a:lnTo>
                  <a:lnTo>
                    <a:pt x="216" y="266"/>
                  </a:lnTo>
                  <a:lnTo>
                    <a:pt x="220" y="268"/>
                  </a:lnTo>
                  <a:lnTo>
                    <a:pt x="220" y="272"/>
                  </a:lnTo>
                  <a:lnTo>
                    <a:pt x="225" y="276"/>
                  </a:lnTo>
                  <a:lnTo>
                    <a:pt x="229" y="280"/>
                  </a:lnTo>
                  <a:lnTo>
                    <a:pt x="234" y="280"/>
                  </a:lnTo>
                  <a:lnTo>
                    <a:pt x="238" y="280"/>
                  </a:lnTo>
                  <a:lnTo>
                    <a:pt x="243" y="282"/>
                  </a:lnTo>
                  <a:lnTo>
                    <a:pt x="247" y="284"/>
                  </a:lnTo>
                  <a:lnTo>
                    <a:pt x="252" y="286"/>
                  </a:lnTo>
                  <a:lnTo>
                    <a:pt x="254" y="290"/>
                  </a:lnTo>
                  <a:lnTo>
                    <a:pt x="261" y="296"/>
                  </a:lnTo>
                  <a:lnTo>
                    <a:pt x="265" y="298"/>
                  </a:lnTo>
                  <a:lnTo>
                    <a:pt x="270" y="300"/>
                  </a:lnTo>
                  <a:lnTo>
                    <a:pt x="272" y="304"/>
                  </a:lnTo>
                  <a:lnTo>
                    <a:pt x="277" y="304"/>
                  </a:lnTo>
                  <a:lnTo>
                    <a:pt x="281" y="308"/>
                  </a:lnTo>
                  <a:lnTo>
                    <a:pt x="286" y="312"/>
                  </a:lnTo>
                  <a:lnTo>
                    <a:pt x="288" y="316"/>
                  </a:lnTo>
                  <a:lnTo>
                    <a:pt x="292" y="316"/>
                  </a:lnTo>
                  <a:lnTo>
                    <a:pt x="297" y="322"/>
                  </a:lnTo>
                  <a:lnTo>
                    <a:pt x="301" y="322"/>
                  </a:lnTo>
                  <a:lnTo>
                    <a:pt x="306" y="320"/>
                  </a:lnTo>
                  <a:lnTo>
                    <a:pt x="310" y="318"/>
                  </a:lnTo>
                  <a:lnTo>
                    <a:pt x="315" y="316"/>
                  </a:lnTo>
                  <a:lnTo>
                    <a:pt x="319" y="312"/>
                  </a:lnTo>
                  <a:lnTo>
                    <a:pt x="324" y="312"/>
                  </a:lnTo>
                  <a:lnTo>
                    <a:pt x="328" y="310"/>
                  </a:lnTo>
                  <a:lnTo>
                    <a:pt x="333" y="310"/>
                  </a:lnTo>
                  <a:lnTo>
                    <a:pt x="335" y="306"/>
                  </a:lnTo>
                  <a:lnTo>
                    <a:pt x="335" y="302"/>
                  </a:lnTo>
                  <a:lnTo>
                    <a:pt x="333" y="298"/>
                  </a:lnTo>
                  <a:lnTo>
                    <a:pt x="331" y="294"/>
                  </a:lnTo>
                  <a:lnTo>
                    <a:pt x="331" y="290"/>
                  </a:lnTo>
                  <a:lnTo>
                    <a:pt x="331" y="286"/>
                  </a:lnTo>
                  <a:lnTo>
                    <a:pt x="328" y="282"/>
                  </a:lnTo>
                  <a:lnTo>
                    <a:pt x="326" y="278"/>
                  </a:lnTo>
                  <a:lnTo>
                    <a:pt x="322" y="276"/>
                  </a:lnTo>
                  <a:lnTo>
                    <a:pt x="317" y="272"/>
                  </a:lnTo>
                  <a:lnTo>
                    <a:pt x="313" y="270"/>
                  </a:lnTo>
                  <a:lnTo>
                    <a:pt x="308" y="268"/>
                  </a:lnTo>
                  <a:lnTo>
                    <a:pt x="304" y="268"/>
                  </a:lnTo>
                  <a:lnTo>
                    <a:pt x="299" y="268"/>
                  </a:lnTo>
                  <a:lnTo>
                    <a:pt x="292" y="264"/>
                  </a:lnTo>
                  <a:lnTo>
                    <a:pt x="288" y="260"/>
                  </a:lnTo>
                  <a:lnTo>
                    <a:pt x="283" y="256"/>
                  </a:lnTo>
                  <a:lnTo>
                    <a:pt x="281" y="252"/>
                  </a:lnTo>
                  <a:lnTo>
                    <a:pt x="277" y="250"/>
                  </a:lnTo>
                  <a:lnTo>
                    <a:pt x="272" y="244"/>
                  </a:lnTo>
                  <a:lnTo>
                    <a:pt x="270" y="240"/>
                  </a:lnTo>
                  <a:lnTo>
                    <a:pt x="265" y="238"/>
                  </a:lnTo>
                  <a:lnTo>
                    <a:pt x="263" y="234"/>
                  </a:lnTo>
                  <a:lnTo>
                    <a:pt x="259" y="230"/>
                  </a:lnTo>
                  <a:lnTo>
                    <a:pt x="254" y="226"/>
                  </a:lnTo>
                  <a:lnTo>
                    <a:pt x="250" y="220"/>
                  </a:lnTo>
                  <a:lnTo>
                    <a:pt x="250" y="216"/>
                  </a:lnTo>
                  <a:lnTo>
                    <a:pt x="247" y="212"/>
                  </a:lnTo>
                  <a:lnTo>
                    <a:pt x="243" y="210"/>
                  </a:lnTo>
                  <a:lnTo>
                    <a:pt x="243" y="206"/>
                  </a:lnTo>
                  <a:lnTo>
                    <a:pt x="238" y="204"/>
                  </a:lnTo>
                  <a:lnTo>
                    <a:pt x="236" y="200"/>
                  </a:lnTo>
                  <a:lnTo>
                    <a:pt x="232" y="198"/>
                  </a:lnTo>
                  <a:lnTo>
                    <a:pt x="229" y="194"/>
                  </a:lnTo>
                  <a:lnTo>
                    <a:pt x="225" y="192"/>
                  </a:lnTo>
                  <a:lnTo>
                    <a:pt x="223" y="188"/>
                  </a:lnTo>
                  <a:lnTo>
                    <a:pt x="220" y="184"/>
                  </a:lnTo>
                  <a:lnTo>
                    <a:pt x="216" y="182"/>
                  </a:lnTo>
                  <a:lnTo>
                    <a:pt x="214" y="178"/>
                  </a:lnTo>
                  <a:lnTo>
                    <a:pt x="209" y="174"/>
                  </a:lnTo>
                  <a:lnTo>
                    <a:pt x="207" y="170"/>
                  </a:lnTo>
                  <a:lnTo>
                    <a:pt x="202" y="168"/>
                  </a:lnTo>
                  <a:lnTo>
                    <a:pt x="198" y="164"/>
                  </a:lnTo>
                  <a:lnTo>
                    <a:pt x="196" y="160"/>
                  </a:lnTo>
                  <a:lnTo>
                    <a:pt x="191" y="158"/>
                  </a:lnTo>
                  <a:lnTo>
                    <a:pt x="187" y="156"/>
                  </a:lnTo>
                  <a:lnTo>
                    <a:pt x="182" y="152"/>
                  </a:lnTo>
                  <a:lnTo>
                    <a:pt x="178" y="148"/>
                  </a:lnTo>
                  <a:lnTo>
                    <a:pt x="173" y="146"/>
                  </a:lnTo>
                  <a:lnTo>
                    <a:pt x="169" y="142"/>
                  </a:lnTo>
                  <a:lnTo>
                    <a:pt x="164" y="142"/>
                  </a:lnTo>
                  <a:lnTo>
                    <a:pt x="160" y="140"/>
                  </a:lnTo>
                  <a:lnTo>
                    <a:pt x="155" y="140"/>
                  </a:lnTo>
                  <a:lnTo>
                    <a:pt x="151" y="140"/>
                  </a:lnTo>
                  <a:lnTo>
                    <a:pt x="146" y="140"/>
                  </a:lnTo>
                  <a:lnTo>
                    <a:pt x="142" y="140"/>
                  </a:lnTo>
                  <a:lnTo>
                    <a:pt x="137" y="140"/>
                  </a:lnTo>
                  <a:lnTo>
                    <a:pt x="133" y="140"/>
                  </a:lnTo>
                  <a:lnTo>
                    <a:pt x="128" y="136"/>
                  </a:lnTo>
                  <a:lnTo>
                    <a:pt x="126" y="132"/>
                  </a:lnTo>
                  <a:lnTo>
                    <a:pt x="121" y="128"/>
                  </a:lnTo>
                  <a:lnTo>
                    <a:pt x="119" y="124"/>
                  </a:lnTo>
                  <a:lnTo>
                    <a:pt x="115" y="122"/>
                  </a:lnTo>
                  <a:lnTo>
                    <a:pt x="112" y="118"/>
                  </a:lnTo>
                  <a:lnTo>
                    <a:pt x="110" y="114"/>
                  </a:lnTo>
                  <a:lnTo>
                    <a:pt x="108" y="110"/>
                  </a:lnTo>
                  <a:lnTo>
                    <a:pt x="103" y="104"/>
                  </a:lnTo>
                  <a:lnTo>
                    <a:pt x="101" y="100"/>
                  </a:lnTo>
                  <a:lnTo>
                    <a:pt x="99" y="96"/>
                  </a:lnTo>
                  <a:lnTo>
                    <a:pt x="94" y="92"/>
                  </a:lnTo>
                  <a:lnTo>
                    <a:pt x="92" y="88"/>
                  </a:lnTo>
                  <a:lnTo>
                    <a:pt x="90" y="84"/>
                  </a:lnTo>
                  <a:lnTo>
                    <a:pt x="85" y="80"/>
                  </a:lnTo>
                  <a:lnTo>
                    <a:pt x="83" y="76"/>
                  </a:lnTo>
                  <a:lnTo>
                    <a:pt x="79" y="72"/>
                  </a:lnTo>
                  <a:lnTo>
                    <a:pt x="74" y="68"/>
                  </a:lnTo>
                  <a:lnTo>
                    <a:pt x="72" y="64"/>
                  </a:lnTo>
                  <a:lnTo>
                    <a:pt x="67" y="62"/>
                  </a:lnTo>
                  <a:lnTo>
                    <a:pt x="63" y="58"/>
                  </a:lnTo>
                  <a:lnTo>
                    <a:pt x="61" y="54"/>
                  </a:lnTo>
                  <a:lnTo>
                    <a:pt x="61" y="50"/>
                  </a:lnTo>
                  <a:lnTo>
                    <a:pt x="61" y="46"/>
                  </a:lnTo>
                  <a:lnTo>
                    <a:pt x="61" y="42"/>
                  </a:lnTo>
                  <a:lnTo>
                    <a:pt x="61" y="38"/>
                  </a:lnTo>
                  <a:lnTo>
                    <a:pt x="58" y="34"/>
                  </a:lnTo>
                  <a:lnTo>
                    <a:pt x="56" y="30"/>
                  </a:lnTo>
                  <a:lnTo>
                    <a:pt x="54" y="26"/>
                  </a:lnTo>
                  <a:lnTo>
                    <a:pt x="52" y="22"/>
                  </a:lnTo>
                  <a:lnTo>
                    <a:pt x="49" y="18"/>
                  </a:lnTo>
                  <a:lnTo>
                    <a:pt x="47" y="14"/>
                  </a:lnTo>
                  <a:lnTo>
                    <a:pt x="45" y="10"/>
                  </a:lnTo>
                  <a:lnTo>
                    <a:pt x="40" y="8"/>
                  </a:lnTo>
                  <a:lnTo>
                    <a:pt x="36" y="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121">
              <a:extLst>
                <a:ext uri="{FF2B5EF4-FFF2-40B4-BE49-F238E27FC236}">
                  <a16:creationId xmlns:a16="http://schemas.microsoft.com/office/drawing/2014/main" id="{8683A0A3-6ADA-4F38-AE42-FAF868BFB0D0}"/>
                </a:ext>
              </a:extLst>
            </p:cNvPr>
            <p:cNvSpPr>
              <a:spLocks/>
            </p:cNvSpPr>
            <p:nvPr/>
          </p:nvSpPr>
          <p:spPr bwMode="auto">
            <a:xfrm>
              <a:off x="4565143" y="3459628"/>
              <a:ext cx="36301" cy="106595"/>
            </a:xfrm>
            <a:custGeom>
              <a:avLst/>
              <a:gdLst>
                <a:gd name="T0" fmla="*/ 2147483647 w 26"/>
                <a:gd name="T1" fmla="*/ 2147483647 h 73"/>
                <a:gd name="T2" fmla="*/ 2147483647 w 26"/>
                <a:gd name="T3" fmla="*/ 0 h 73"/>
                <a:gd name="T4" fmla="*/ 2147483647 w 26"/>
                <a:gd name="T5" fmla="*/ 2147483647 h 73"/>
                <a:gd name="T6" fmla="*/ 0 w 26"/>
                <a:gd name="T7" fmla="*/ 2147483647 h 73"/>
                <a:gd name="T8" fmla="*/ 2147483647 w 26"/>
                <a:gd name="T9" fmla="*/ 2147483647 h 73"/>
                <a:gd name="T10" fmla="*/ 0 w 26"/>
                <a:gd name="T11" fmla="*/ 2147483647 h 73"/>
                <a:gd name="T12" fmla="*/ 0 w 26"/>
                <a:gd name="T13" fmla="*/ 2147483647 h 73"/>
                <a:gd name="T14" fmla="*/ 0 w 26"/>
                <a:gd name="T15" fmla="*/ 2147483647 h 73"/>
                <a:gd name="T16" fmla="*/ 2147483647 w 26"/>
                <a:gd name="T17" fmla="*/ 2147483647 h 73"/>
                <a:gd name="T18" fmla="*/ 2147483647 w 26"/>
                <a:gd name="T19" fmla="*/ 2147483647 h 73"/>
                <a:gd name="T20" fmla="*/ 2147483647 w 26"/>
                <a:gd name="T21" fmla="*/ 2147483647 h 73"/>
                <a:gd name="T22" fmla="*/ 2147483647 w 26"/>
                <a:gd name="T23" fmla="*/ 2147483647 h 73"/>
                <a:gd name="T24" fmla="*/ 2147483647 w 26"/>
                <a:gd name="T25" fmla="*/ 2147483647 h 73"/>
                <a:gd name="T26" fmla="*/ 2147483647 w 26"/>
                <a:gd name="T27" fmla="*/ 2147483647 h 73"/>
                <a:gd name="T28" fmla="*/ 2147483647 w 26"/>
                <a:gd name="T29" fmla="*/ 2147483647 h 73"/>
                <a:gd name="T30" fmla="*/ 2147483647 w 26"/>
                <a:gd name="T31" fmla="*/ 2147483647 h 73"/>
                <a:gd name="T32" fmla="*/ 2147483647 w 26"/>
                <a:gd name="T33" fmla="*/ 2147483647 h 73"/>
                <a:gd name="T34" fmla="*/ 2147483647 w 26"/>
                <a:gd name="T35" fmla="*/ 2147483647 h 73"/>
                <a:gd name="T36" fmla="*/ 2147483647 w 26"/>
                <a:gd name="T37" fmla="*/ 2147483647 h 73"/>
                <a:gd name="T38" fmla="*/ 2147483647 w 26"/>
                <a:gd name="T39" fmla="*/ 2147483647 h 73"/>
                <a:gd name="T40" fmla="*/ 2147483647 w 26"/>
                <a:gd name="T41" fmla="*/ 2147483647 h 73"/>
                <a:gd name="T42" fmla="*/ 2147483647 w 26"/>
                <a:gd name="T43" fmla="*/ 2147483647 h 73"/>
                <a:gd name="T44" fmla="*/ 2147483647 w 26"/>
                <a:gd name="T45" fmla="*/ 2147483647 h 73"/>
                <a:gd name="T46" fmla="*/ 2147483647 w 26"/>
                <a:gd name="T47" fmla="*/ 2147483647 h 73"/>
                <a:gd name="T48" fmla="*/ 2147483647 w 26"/>
                <a:gd name="T49" fmla="*/ 2147483647 h 73"/>
                <a:gd name="T50" fmla="*/ 2147483647 w 26"/>
                <a:gd name="T51" fmla="*/ 2147483647 h 73"/>
                <a:gd name="T52" fmla="*/ 2147483647 w 26"/>
                <a:gd name="T53" fmla="*/ 2147483647 h 73"/>
                <a:gd name="T54" fmla="*/ 2147483647 w 26"/>
                <a:gd name="T55" fmla="*/ 2147483647 h 73"/>
                <a:gd name="T56" fmla="*/ 2147483647 w 26"/>
                <a:gd name="T57" fmla="*/ 2147483647 h 73"/>
                <a:gd name="T58" fmla="*/ 2147483647 w 26"/>
                <a:gd name="T59" fmla="*/ 2147483647 h 73"/>
                <a:gd name="T60" fmla="*/ 2147483647 w 26"/>
                <a:gd name="T61" fmla="*/ 2147483647 h 73"/>
                <a:gd name="T62" fmla="*/ 2147483647 w 26"/>
                <a:gd name="T63" fmla="*/ 2147483647 h 73"/>
                <a:gd name="T64" fmla="*/ 2147483647 w 26"/>
                <a:gd name="T65" fmla="*/ 2147483647 h 73"/>
                <a:gd name="T66" fmla="*/ 2147483647 w 26"/>
                <a:gd name="T67" fmla="*/ 2147483647 h 73"/>
                <a:gd name="T68" fmla="*/ 2147483647 w 26"/>
                <a:gd name="T69" fmla="*/ 2147483647 h 73"/>
                <a:gd name="T70" fmla="*/ 2147483647 w 26"/>
                <a:gd name="T71" fmla="*/ 2147483647 h 73"/>
                <a:gd name="T72" fmla="*/ 2147483647 w 26"/>
                <a:gd name="T73" fmla="*/ 2147483647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73"/>
                <a:gd name="T113" fmla="*/ 26 w 26"/>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73">
                  <a:moveTo>
                    <a:pt x="20" y="12"/>
                  </a:moveTo>
                  <a:lnTo>
                    <a:pt x="2" y="0"/>
                  </a:lnTo>
                  <a:lnTo>
                    <a:pt x="2" y="4"/>
                  </a:lnTo>
                  <a:lnTo>
                    <a:pt x="0" y="8"/>
                  </a:lnTo>
                  <a:lnTo>
                    <a:pt x="2" y="12"/>
                  </a:lnTo>
                  <a:lnTo>
                    <a:pt x="0" y="16"/>
                  </a:lnTo>
                  <a:lnTo>
                    <a:pt x="0" y="20"/>
                  </a:lnTo>
                  <a:lnTo>
                    <a:pt x="0" y="24"/>
                  </a:lnTo>
                  <a:lnTo>
                    <a:pt x="2" y="28"/>
                  </a:lnTo>
                  <a:lnTo>
                    <a:pt x="2" y="32"/>
                  </a:lnTo>
                  <a:lnTo>
                    <a:pt x="5" y="36"/>
                  </a:lnTo>
                  <a:lnTo>
                    <a:pt x="5" y="40"/>
                  </a:lnTo>
                  <a:lnTo>
                    <a:pt x="5" y="44"/>
                  </a:lnTo>
                  <a:lnTo>
                    <a:pt x="7" y="48"/>
                  </a:lnTo>
                  <a:lnTo>
                    <a:pt x="9" y="52"/>
                  </a:lnTo>
                  <a:lnTo>
                    <a:pt x="9" y="56"/>
                  </a:lnTo>
                  <a:lnTo>
                    <a:pt x="11" y="60"/>
                  </a:lnTo>
                  <a:lnTo>
                    <a:pt x="14" y="64"/>
                  </a:lnTo>
                  <a:lnTo>
                    <a:pt x="18" y="68"/>
                  </a:lnTo>
                  <a:lnTo>
                    <a:pt x="20" y="72"/>
                  </a:lnTo>
                  <a:lnTo>
                    <a:pt x="25" y="72"/>
                  </a:lnTo>
                  <a:lnTo>
                    <a:pt x="25" y="68"/>
                  </a:lnTo>
                  <a:lnTo>
                    <a:pt x="25" y="64"/>
                  </a:lnTo>
                  <a:lnTo>
                    <a:pt x="25" y="60"/>
                  </a:lnTo>
                  <a:lnTo>
                    <a:pt x="25" y="56"/>
                  </a:lnTo>
                  <a:lnTo>
                    <a:pt x="23" y="52"/>
                  </a:lnTo>
                  <a:lnTo>
                    <a:pt x="20" y="48"/>
                  </a:lnTo>
                  <a:lnTo>
                    <a:pt x="16" y="44"/>
                  </a:lnTo>
                  <a:lnTo>
                    <a:pt x="14" y="40"/>
                  </a:lnTo>
                  <a:lnTo>
                    <a:pt x="16" y="36"/>
                  </a:lnTo>
                  <a:lnTo>
                    <a:pt x="16" y="32"/>
                  </a:lnTo>
                  <a:lnTo>
                    <a:pt x="16" y="28"/>
                  </a:lnTo>
                  <a:lnTo>
                    <a:pt x="16" y="24"/>
                  </a:lnTo>
                  <a:lnTo>
                    <a:pt x="16" y="20"/>
                  </a:lnTo>
                  <a:lnTo>
                    <a:pt x="16" y="16"/>
                  </a:lnTo>
                  <a:lnTo>
                    <a:pt x="18" y="12"/>
                  </a:lnTo>
                  <a:lnTo>
                    <a:pt x="20" y="12"/>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59" name="Freeform 122">
              <a:extLst>
                <a:ext uri="{FF2B5EF4-FFF2-40B4-BE49-F238E27FC236}">
                  <a16:creationId xmlns:a16="http://schemas.microsoft.com/office/drawing/2014/main" id="{F7E064C1-C867-4D54-BD7E-221929AA50F3}"/>
                </a:ext>
              </a:extLst>
            </p:cNvPr>
            <p:cNvSpPr>
              <a:spLocks/>
            </p:cNvSpPr>
            <p:nvPr/>
          </p:nvSpPr>
          <p:spPr bwMode="auto">
            <a:xfrm>
              <a:off x="2753210" y="2895982"/>
              <a:ext cx="159412" cy="127039"/>
            </a:xfrm>
            <a:custGeom>
              <a:avLst/>
              <a:gdLst>
                <a:gd name="T0" fmla="*/ 2147483647 w 114"/>
                <a:gd name="T1" fmla="*/ 0 h 87"/>
                <a:gd name="T2" fmla="*/ 2147483647 w 114"/>
                <a:gd name="T3" fmla="*/ 2147483647 h 87"/>
                <a:gd name="T4" fmla="*/ 2147483647 w 114"/>
                <a:gd name="T5" fmla="*/ 2147483647 h 87"/>
                <a:gd name="T6" fmla="*/ 2147483647 w 114"/>
                <a:gd name="T7" fmla="*/ 2147483647 h 87"/>
                <a:gd name="T8" fmla="*/ 0 w 114"/>
                <a:gd name="T9" fmla="*/ 2147483647 h 87"/>
                <a:gd name="T10" fmla="*/ 2147483647 w 114"/>
                <a:gd name="T11" fmla="*/ 2147483647 h 87"/>
                <a:gd name="T12" fmla="*/ 2147483647 w 114"/>
                <a:gd name="T13" fmla="*/ 2147483647 h 87"/>
                <a:gd name="T14" fmla="*/ 2147483647 w 114"/>
                <a:gd name="T15" fmla="*/ 2147483647 h 87"/>
                <a:gd name="T16" fmla="*/ 2147483647 w 114"/>
                <a:gd name="T17" fmla="*/ 2147483647 h 87"/>
                <a:gd name="T18" fmla="*/ 2147483647 w 114"/>
                <a:gd name="T19" fmla="*/ 2147483647 h 87"/>
                <a:gd name="T20" fmla="*/ 2147483647 w 114"/>
                <a:gd name="T21" fmla="*/ 2147483647 h 87"/>
                <a:gd name="T22" fmla="*/ 2147483647 w 114"/>
                <a:gd name="T23" fmla="*/ 2147483647 h 87"/>
                <a:gd name="T24" fmla="*/ 2147483647 w 114"/>
                <a:gd name="T25" fmla="*/ 2147483647 h 87"/>
                <a:gd name="T26" fmla="*/ 2147483647 w 114"/>
                <a:gd name="T27" fmla="*/ 2147483647 h 87"/>
                <a:gd name="T28" fmla="*/ 2147483647 w 114"/>
                <a:gd name="T29" fmla="*/ 2147483647 h 87"/>
                <a:gd name="T30" fmla="*/ 2147483647 w 114"/>
                <a:gd name="T31" fmla="*/ 2147483647 h 87"/>
                <a:gd name="T32" fmla="*/ 2147483647 w 114"/>
                <a:gd name="T33" fmla="*/ 2147483647 h 87"/>
                <a:gd name="T34" fmla="*/ 2147483647 w 114"/>
                <a:gd name="T35" fmla="*/ 2147483647 h 87"/>
                <a:gd name="T36" fmla="*/ 2147483647 w 114"/>
                <a:gd name="T37" fmla="*/ 2147483647 h 87"/>
                <a:gd name="T38" fmla="*/ 2147483647 w 114"/>
                <a:gd name="T39" fmla="*/ 2147483647 h 87"/>
                <a:gd name="T40" fmla="*/ 2147483647 w 114"/>
                <a:gd name="T41" fmla="*/ 2147483647 h 87"/>
                <a:gd name="T42" fmla="*/ 2147483647 w 114"/>
                <a:gd name="T43" fmla="*/ 2147483647 h 87"/>
                <a:gd name="T44" fmla="*/ 2147483647 w 114"/>
                <a:gd name="T45" fmla="*/ 2147483647 h 87"/>
                <a:gd name="T46" fmla="*/ 2147483647 w 114"/>
                <a:gd name="T47" fmla="*/ 2147483647 h 87"/>
                <a:gd name="T48" fmla="*/ 2147483647 w 114"/>
                <a:gd name="T49" fmla="*/ 2147483647 h 87"/>
                <a:gd name="T50" fmla="*/ 2147483647 w 114"/>
                <a:gd name="T51" fmla="*/ 2147483647 h 87"/>
                <a:gd name="T52" fmla="*/ 2147483647 w 114"/>
                <a:gd name="T53" fmla="*/ 2147483647 h 87"/>
                <a:gd name="T54" fmla="*/ 2147483647 w 114"/>
                <a:gd name="T55" fmla="*/ 2147483647 h 87"/>
                <a:gd name="T56" fmla="*/ 2147483647 w 114"/>
                <a:gd name="T57" fmla="*/ 2147483647 h 87"/>
                <a:gd name="T58" fmla="*/ 2147483647 w 114"/>
                <a:gd name="T59" fmla="*/ 2147483647 h 87"/>
                <a:gd name="T60" fmla="*/ 2147483647 w 114"/>
                <a:gd name="T61" fmla="*/ 2147483647 h 87"/>
                <a:gd name="T62" fmla="*/ 2147483647 w 114"/>
                <a:gd name="T63" fmla="*/ 2147483647 h 87"/>
                <a:gd name="T64" fmla="*/ 2147483647 w 114"/>
                <a:gd name="T65" fmla="*/ 2147483647 h 87"/>
                <a:gd name="T66" fmla="*/ 2147483647 w 114"/>
                <a:gd name="T67" fmla="*/ 2147483647 h 87"/>
                <a:gd name="T68" fmla="*/ 2147483647 w 114"/>
                <a:gd name="T69" fmla="*/ 2147483647 h 87"/>
                <a:gd name="T70" fmla="*/ 2147483647 w 114"/>
                <a:gd name="T71" fmla="*/ 2147483647 h 87"/>
                <a:gd name="T72" fmla="*/ 2147483647 w 114"/>
                <a:gd name="T73" fmla="*/ 2147483647 h 87"/>
                <a:gd name="T74" fmla="*/ 2147483647 w 114"/>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4"/>
                <a:gd name="T115" fmla="*/ 0 h 87"/>
                <a:gd name="T116" fmla="*/ 114 w 114"/>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4" h="87">
                  <a:moveTo>
                    <a:pt x="16" y="14"/>
                  </a:moveTo>
                  <a:lnTo>
                    <a:pt x="25" y="0"/>
                  </a:lnTo>
                  <a:lnTo>
                    <a:pt x="23" y="4"/>
                  </a:lnTo>
                  <a:lnTo>
                    <a:pt x="18" y="4"/>
                  </a:lnTo>
                  <a:lnTo>
                    <a:pt x="14" y="6"/>
                  </a:lnTo>
                  <a:lnTo>
                    <a:pt x="9" y="6"/>
                  </a:lnTo>
                  <a:lnTo>
                    <a:pt x="7" y="10"/>
                  </a:lnTo>
                  <a:lnTo>
                    <a:pt x="2" y="10"/>
                  </a:lnTo>
                  <a:lnTo>
                    <a:pt x="0" y="14"/>
                  </a:lnTo>
                  <a:lnTo>
                    <a:pt x="0" y="18"/>
                  </a:lnTo>
                  <a:lnTo>
                    <a:pt x="0" y="22"/>
                  </a:lnTo>
                  <a:lnTo>
                    <a:pt x="2" y="26"/>
                  </a:lnTo>
                  <a:lnTo>
                    <a:pt x="2" y="30"/>
                  </a:lnTo>
                  <a:lnTo>
                    <a:pt x="7" y="32"/>
                  </a:lnTo>
                  <a:lnTo>
                    <a:pt x="11" y="34"/>
                  </a:lnTo>
                  <a:lnTo>
                    <a:pt x="18" y="40"/>
                  </a:lnTo>
                  <a:lnTo>
                    <a:pt x="23" y="42"/>
                  </a:lnTo>
                  <a:lnTo>
                    <a:pt x="25" y="46"/>
                  </a:lnTo>
                  <a:lnTo>
                    <a:pt x="27" y="50"/>
                  </a:lnTo>
                  <a:lnTo>
                    <a:pt x="32" y="50"/>
                  </a:lnTo>
                  <a:lnTo>
                    <a:pt x="36" y="52"/>
                  </a:lnTo>
                  <a:lnTo>
                    <a:pt x="36" y="56"/>
                  </a:lnTo>
                  <a:lnTo>
                    <a:pt x="38" y="60"/>
                  </a:lnTo>
                  <a:lnTo>
                    <a:pt x="38" y="64"/>
                  </a:lnTo>
                  <a:lnTo>
                    <a:pt x="38" y="68"/>
                  </a:lnTo>
                  <a:lnTo>
                    <a:pt x="38" y="72"/>
                  </a:lnTo>
                  <a:lnTo>
                    <a:pt x="41" y="76"/>
                  </a:lnTo>
                  <a:lnTo>
                    <a:pt x="47" y="80"/>
                  </a:lnTo>
                  <a:lnTo>
                    <a:pt x="52" y="84"/>
                  </a:lnTo>
                  <a:lnTo>
                    <a:pt x="57" y="86"/>
                  </a:lnTo>
                  <a:lnTo>
                    <a:pt x="61" y="84"/>
                  </a:lnTo>
                  <a:lnTo>
                    <a:pt x="61" y="80"/>
                  </a:lnTo>
                  <a:lnTo>
                    <a:pt x="59" y="76"/>
                  </a:lnTo>
                  <a:lnTo>
                    <a:pt x="59" y="72"/>
                  </a:lnTo>
                  <a:lnTo>
                    <a:pt x="63" y="72"/>
                  </a:lnTo>
                  <a:lnTo>
                    <a:pt x="68" y="74"/>
                  </a:lnTo>
                  <a:lnTo>
                    <a:pt x="72" y="74"/>
                  </a:lnTo>
                  <a:lnTo>
                    <a:pt x="77" y="72"/>
                  </a:lnTo>
                  <a:lnTo>
                    <a:pt x="81" y="72"/>
                  </a:lnTo>
                  <a:lnTo>
                    <a:pt x="86" y="74"/>
                  </a:lnTo>
                  <a:lnTo>
                    <a:pt x="93" y="78"/>
                  </a:lnTo>
                  <a:lnTo>
                    <a:pt x="97" y="80"/>
                  </a:lnTo>
                  <a:lnTo>
                    <a:pt x="102" y="80"/>
                  </a:lnTo>
                  <a:lnTo>
                    <a:pt x="106" y="82"/>
                  </a:lnTo>
                  <a:lnTo>
                    <a:pt x="111" y="82"/>
                  </a:lnTo>
                  <a:lnTo>
                    <a:pt x="113" y="78"/>
                  </a:lnTo>
                  <a:lnTo>
                    <a:pt x="108" y="76"/>
                  </a:lnTo>
                  <a:lnTo>
                    <a:pt x="104" y="74"/>
                  </a:lnTo>
                  <a:lnTo>
                    <a:pt x="97" y="72"/>
                  </a:lnTo>
                  <a:lnTo>
                    <a:pt x="95" y="68"/>
                  </a:lnTo>
                  <a:lnTo>
                    <a:pt x="90" y="68"/>
                  </a:lnTo>
                  <a:lnTo>
                    <a:pt x="88" y="64"/>
                  </a:lnTo>
                  <a:lnTo>
                    <a:pt x="88" y="60"/>
                  </a:lnTo>
                  <a:lnTo>
                    <a:pt x="88" y="56"/>
                  </a:lnTo>
                  <a:lnTo>
                    <a:pt x="84" y="56"/>
                  </a:lnTo>
                  <a:lnTo>
                    <a:pt x="84" y="52"/>
                  </a:lnTo>
                  <a:lnTo>
                    <a:pt x="81" y="48"/>
                  </a:lnTo>
                  <a:lnTo>
                    <a:pt x="81" y="44"/>
                  </a:lnTo>
                  <a:lnTo>
                    <a:pt x="79" y="40"/>
                  </a:lnTo>
                  <a:lnTo>
                    <a:pt x="77" y="36"/>
                  </a:lnTo>
                  <a:lnTo>
                    <a:pt x="72" y="34"/>
                  </a:lnTo>
                  <a:lnTo>
                    <a:pt x="68" y="34"/>
                  </a:lnTo>
                  <a:lnTo>
                    <a:pt x="68" y="30"/>
                  </a:lnTo>
                  <a:lnTo>
                    <a:pt x="63" y="26"/>
                  </a:lnTo>
                  <a:lnTo>
                    <a:pt x="59" y="26"/>
                  </a:lnTo>
                  <a:lnTo>
                    <a:pt x="54" y="26"/>
                  </a:lnTo>
                  <a:lnTo>
                    <a:pt x="50" y="24"/>
                  </a:lnTo>
                  <a:lnTo>
                    <a:pt x="45" y="24"/>
                  </a:lnTo>
                  <a:lnTo>
                    <a:pt x="43" y="20"/>
                  </a:lnTo>
                  <a:lnTo>
                    <a:pt x="41" y="16"/>
                  </a:lnTo>
                  <a:lnTo>
                    <a:pt x="36" y="14"/>
                  </a:lnTo>
                  <a:lnTo>
                    <a:pt x="34" y="10"/>
                  </a:lnTo>
                  <a:lnTo>
                    <a:pt x="27" y="8"/>
                  </a:lnTo>
                  <a:lnTo>
                    <a:pt x="23" y="6"/>
                  </a:lnTo>
                  <a:lnTo>
                    <a:pt x="18" y="4"/>
                  </a:lnTo>
                  <a:lnTo>
                    <a:pt x="16" y="14"/>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60" name="Freeform 123">
              <a:extLst>
                <a:ext uri="{FF2B5EF4-FFF2-40B4-BE49-F238E27FC236}">
                  <a16:creationId xmlns:a16="http://schemas.microsoft.com/office/drawing/2014/main" id="{D40ADB6E-4201-4775-B722-9131038FAA56}"/>
                </a:ext>
              </a:extLst>
            </p:cNvPr>
            <p:cNvSpPr>
              <a:spLocks/>
            </p:cNvSpPr>
            <p:nvPr/>
          </p:nvSpPr>
          <p:spPr bwMode="auto">
            <a:xfrm>
              <a:off x="2396503" y="3004039"/>
              <a:ext cx="617130" cy="772454"/>
            </a:xfrm>
            <a:custGeom>
              <a:avLst/>
              <a:gdLst>
                <a:gd name="T0" fmla="*/ 2147483646 w 440"/>
                <a:gd name="T1" fmla="*/ 2147483646 h 529"/>
                <a:gd name="T2" fmla="*/ 2147483646 w 440"/>
                <a:gd name="T3" fmla="*/ 2147483646 h 529"/>
                <a:gd name="T4" fmla="*/ 2147483646 w 440"/>
                <a:gd name="T5" fmla="*/ 2147483646 h 529"/>
                <a:gd name="T6" fmla="*/ 2147483646 w 440"/>
                <a:gd name="T7" fmla="*/ 2147483646 h 529"/>
                <a:gd name="T8" fmla="*/ 2147483646 w 440"/>
                <a:gd name="T9" fmla="*/ 2147483646 h 529"/>
                <a:gd name="T10" fmla="*/ 2147483646 w 440"/>
                <a:gd name="T11" fmla="*/ 2147483646 h 529"/>
                <a:gd name="T12" fmla="*/ 2147483646 w 440"/>
                <a:gd name="T13" fmla="*/ 2147483646 h 529"/>
                <a:gd name="T14" fmla="*/ 2147483646 w 440"/>
                <a:gd name="T15" fmla="*/ 2147483646 h 529"/>
                <a:gd name="T16" fmla="*/ 2147483646 w 440"/>
                <a:gd name="T17" fmla="*/ 2147483646 h 529"/>
                <a:gd name="T18" fmla="*/ 2147483646 w 440"/>
                <a:gd name="T19" fmla="*/ 2147483646 h 529"/>
                <a:gd name="T20" fmla="*/ 2147483646 w 440"/>
                <a:gd name="T21" fmla="*/ 2147483646 h 529"/>
                <a:gd name="T22" fmla="*/ 2147483646 w 440"/>
                <a:gd name="T23" fmla="*/ 2147483646 h 529"/>
                <a:gd name="T24" fmla="*/ 2147483646 w 440"/>
                <a:gd name="T25" fmla="*/ 2147483646 h 529"/>
                <a:gd name="T26" fmla="*/ 2147483646 w 440"/>
                <a:gd name="T27" fmla="*/ 2147483646 h 529"/>
                <a:gd name="T28" fmla="*/ 2147483646 w 440"/>
                <a:gd name="T29" fmla="*/ 2147483646 h 529"/>
                <a:gd name="T30" fmla="*/ 2147483646 w 440"/>
                <a:gd name="T31" fmla="*/ 2147483646 h 529"/>
                <a:gd name="T32" fmla="*/ 2147483646 w 440"/>
                <a:gd name="T33" fmla="*/ 2147483646 h 529"/>
                <a:gd name="T34" fmla="*/ 2147483646 w 440"/>
                <a:gd name="T35" fmla="*/ 2147483646 h 529"/>
                <a:gd name="T36" fmla="*/ 2147483646 w 440"/>
                <a:gd name="T37" fmla="*/ 2147483646 h 529"/>
                <a:gd name="T38" fmla="*/ 2147483646 w 440"/>
                <a:gd name="T39" fmla="*/ 2147483646 h 529"/>
                <a:gd name="T40" fmla="*/ 2147483646 w 440"/>
                <a:gd name="T41" fmla="*/ 2147483646 h 529"/>
                <a:gd name="T42" fmla="*/ 2147483646 w 440"/>
                <a:gd name="T43" fmla="*/ 2147483646 h 529"/>
                <a:gd name="T44" fmla="*/ 2147483646 w 440"/>
                <a:gd name="T45" fmla="*/ 2147483646 h 529"/>
                <a:gd name="T46" fmla="*/ 2147483646 w 440"/>
                <a:gd name="T47" fmla="*/ 2147483646 h 529"/>
                <a:gd name="T48" fmla="*/ 2147483646 w 440"/>
                <a:gd name="T49" fmla="*/ 2147483646 h 529"/>
                <a:gd name="T50" fmla="*/ 2147483646 w 440"/>
                <a:gd name="T51" fmla="*/ 2147483646 h 529"/>
                <a:gd name="T52" fmla="*/ 2147483646 w 440"/>
                <a:gd name="T53" fmla="*/ 2147483646 h 529"/>
                <a:gd name="T54" fmla="*/ 2147483646 w 440"/>
                <a:gd name="T55" fmla="*/ 2147483646 h 529"/>
                <a:gd name="T56" fmla="*/ 2147483646 w 440"/>
                <a:gd name="T57" fmla="*/ 2147483646 h 529"/>
                <a:gd name="T58" fmla="*/ 2147483646 w 440"/>
                <a:gd name="T59" fmla="*/ 2147483646 h 529"/>
                <a:gd name="T60" fmla="*/ 2147483646 w 440"/>
                <a:gd name="T61" fmla="*/ 2147483646 h 529"/>
                <a:gd name="T62" fmla="*/ 2147483646 w 440"/>
                <a:gd name="T63" fmla="*/ 2147483646 h 529"/>
                <a:gd name="T64" fmla="*/ 2147483646 w 440"/>
                <a:gd name="T65" fmla="*/ 2147483646 h 529"/>
                <a:gd name="T66" fmla="*/ 2147483646 w 440"/>
                <a:gd name="T67" fmla="*/ 2147483646 h 529"/>
                <a:gd name="T68" fmla="*/ 2147483646 w 440"/>
                <a:gd name="T69" fmla="*/ 2147483646 h 529"/>
                <a:gd name="T70" fmla="*/ 2147483646 w 440"/>
                <a:gd name="T71" fmla="*/ 2147483646 h 529"/>
                <a:gd name="T72" fmla="*/ 2147483646 w 440"/>
                <a:gd name="T73" fmla="*/ 2147483646 h 529"/>
                <a:gd name="T74" fmla="*/ 2147483646 w 440"/>
                <a:gd name="T75" fmla="*/ 2147483646 h 529"/>
                <a:gd name="T76" fmla="*/ 2147483646 w 440"/>
                <a:gd name="T77" fmla="*/ 2147483646 h 529"/>
                <a:gd name="T78" fmla="*/ 2147483646 w 440"/>
                <a:gd name="T79" fmla="*/ 2147483646 h 529"/>
                <a:gd name="T80" fmla="*/ 2147483646 w 440"/>
                <a:gd name="T81" fmla="*/ 2147483646 h 529"/>
                <a:gd name="T82" fmla="*/ 2147483646 w 440"/>
                <a:gd name="T83" fmla="*/ 2147483646 h 529"/>
                <a:gd name="T84" fmla="*/ 2147483646 w 440"/>
                <a:gd name="T85" fmla="*/ 2147483646 h 529"/>
                <a:gd name="T86" fmla="*/ 2147483646 w 440"/>
                <a:gd name="T87" fmla="*/ 2147483646 h 529"/>
                <a:gd name="T88" fmla="*/ 2147483646 w 440"/>
                <a:gd name="T89" fmla="*/ 2147483646 h 529"/>
                <a:gd name="T90" fmla="*/ 2147483646 w 440"/>
                <a:gd name="T91" fmla="*/ 2147483646 h 529"/>
                <a:gd name="T92" fmla="*/ 2147483646 w 440"/>
                <a:gd name="T93" fmla="*/ 2147483646 h 529"/>
                <a:gd name="T94" fmla="*/ 2147483646 w 440"/>
                <a:gd name="T95" fmla="*/ 2147483646 h 529"/>
                <a:gd name="T96" fmla="*/ 2147483646 w 440"/>
                <a:gd name="T97" fmla="*/ 2147483646 h 529"/>
                <a:gd name="T98" fmla="*/ 2147483646 w 440"/>
                <a:gd name="T99" fmla="*/ 2147483646 h 529"/>
                <a:gd name="T100" fmla="*/ 2147483646 w 440"/>
                <a:gd name="T101" fmla="*/ 2147483646 h 529"/>
                <a:gd name="T102" fmla="*/ 2147483646 w 440"/>
                <a:gd name="T103" fmla="*/ 2147483646 h 529"/>
                <a:gd name="T104" fmla="*/ 2147483646 w 440"/>
                <a:gd name="T105" fmla="*/ 2147483646 h 529"/>
                <a:gd name="T106" fmla="*/ 2147483646 w 440"/>
                <a:gd name="T107" fmla="*/ 2147483646 h 529"/>
                <a:gd name="T108" fmla="*/ 2147483646 w 440"/>
                <a:gd name="T109" fmla="*/ 2147483646 h 529"/>
                <a:gd name="T110" fmla="*/ 2147483646 w 440"/>
                <a:gd name="T111" fmla="*/ 2147483646 h 529"/>
                <a:gd name="T112" fmla="*/ 2147483646 w 440"/>
                <a:gd name="T113" fmla="*/ 2147483646 h 529"/>
                <a:gd name="T114" fmla="*/ 2147483646 w 440"/>
                <a:gd name="T115" fmla="*/ 2147483646 h 529"/>
                <a:gd name="T116" fmla="*/ 2147483646 w 440"/>
                <a:gd name="T117" fmla="*/ 2147483646 h 5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0"/>
                <a:gd name="T178" fmla="*/ 0 h 529"/>
                <a:gd name="T179" fmla="*/ 440 w 440"/>
                <a:gd name="T180" fmla="*/ 529 h 5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0" h="529">
                  <a:moveTo>
                    <a:pt x="0" y="420"/>
                  </a:moveTo>
                  <a:lnTo>
                    <a:pt x="11" y="404"/>
                  </a:lnTo>
                  <a:lnTo>
                    <a:pt x="11" y="400"/>
                  </a:lnTo>
                  <a:lnTo>
                    <a:pt x="14" y="396"/>
                  </a:lnTo>
                  <a:lnTo>
                    <a:pt x="14" y="392"/>
                  </a:lnTo>
                  <a:lnTo>
                    <a:pt x="18" y="388"/>
                  </a:lnTo>
                  <a:lnTo>
                    <a:pt x="20" y="384"/>
                  </a:lnTo>
                  <a:lnTo>
                    <a:pt x="20" y="380"/>
                  </a:lnTo>
                  <a:lnTo>
                    <a:pt x="18" y="374"/>
                  </a:lnTo>
                  <a:lnTo>
                    <a:pt x="16" y="370"/>
                  </a:lnTo>
                  <a:lnTo>
                    <a:pt x="14" y="366"/>
                  </a:lnTo>
                  <a:lnTo>
                    <a:pt x="11" y="362"/>
                  </a:lnTo>
                  <a:lnTo>
                    <a:pt x="9" y="358"/>
                  </a:lnTo>
                  <a:lnTo>
                    <a:pt x="9" y="354"/>
                  </a:lnTo>
                  <a:lnTo>
                    <a:pt x="11" y="350"/>
                  </a:lnTo>
                  <a:lnTo>
                    <a:pt x="11" y="346"/>
                  </a:lnTo>
                  <a:lnTo>
                    <a:pt x="16" y="344"/>
                  </a:lnTo>
                  <a:lnTo>
                    <a:pt x="20" y="340"/>
                  </a:lnTo>
                  <a:lnTo>
                    <a:pt x="25" y="338"/>
                  </a:lnTo>
                  <a:lnTo>
                    <a:pt x="29" y="336"/>
                  </a:lnTo>
                  <a:lnTo>
                    <a:pt x="32" y="332"/>
                  </a:lnTo>
                  <a:lnTo>
                    <a:pt x="32" y="328"/>
                  </a:lnTo>
                  <a:lnTo>
                    <a:pt x="32" y="324"/>
                  </a:lnTo>
                  <a:lnTo>
                    <a:pt x="32" y="320"/>
                  </a:lnTo>
                  <a:lnTo>
                    <a:pt x="34" y="316"/>
                  </a:lnTo>
                  <a:lnTo>
                    <a:pt x="34" y="312"/>
                  </a:lnTo>
                  <a:lnTo>
                    <a:pt x="34" y="308"/>
                  </a:lnTo>
                  <a:lnTo>
                    <a:pt x="34" y="304"/>
                  </a:lnTo>
                  <a:lnTo>
                    <a:pt x="34" y="300"/>
                  </a:lnTo>
                  <a:lnTo>
                    <a:pt x="34" y="296"/>
                  </a:lnTo>
                  <a:lnTo>
                    <a:pt x="36" y="292"/>
                  </a:lnTo>
                  <a:lnTo>
                    <a:pt x="41" y="290"/>
                  </a:lnTo>
                  <a:lnTo>
                    <a:pt x="43" y="286"/>
                  </a:lnTo>
                  <a:lnTo>
                    <a:pt x="47" y="284"/>
                  </a:lnTo>
                  <a:lnTo>
                    <a:pt x="52" y="280"/>
                  </a:lnTo>
                  <a:lnTo>
                    <a:pt x="56" y="280"/>
                  </a:lnTo>
                  <a:lnTo>
                    <a:pt x="61" y="278"/>
                  </a:lnTo>
                  <a:lnTo>
                    <a:pt x="65" y="278"/>
                  </a:lnTo>
                  <a:lnTo>
                    <a:pt x="70" y="276"/>
                  </a:lnTo>
                  <a:lnTo>
                    <a:pt x="77" y="276"/>
                  </a:lnTo>
                  <a:lnTo>
                    <a:pt x="81" y="274"/>
                  </a:lnTo>
                  <a:lnTo>
                    <a:pt x="86" y="274"/>
                  </a:lnTo>
                  <a:lnTo>
                    <a:pt x="90" y="274"/>
                  </a:lnTo>
                  <a:lnTo>
                    <a:pt x="95" y="276"/>
                  </a:lnTo>
                  <a:lnTo>
                    <a:pt x="99" y="280"/>
                  </a:lnTo>
                  <a:lnTo>
                    <a:pt x="101" y="284"/>
                  </a:lnTo>
                  <a:lnTo>
                    <a:pt x="106" y="284"/>
                  </a:lnTo>
                  <a:lnTo>
                    <a:pt x="110" y="286"/>
                  </a:lnTo>
                  <a:lnTo>
                    <a:pt x="115" y="288"/>
                  </a:lnTo>
                  <a:lnTo>
                    <a:pt x="119" y="288"/>
                  </a:lnTo>
                  <a:lnTo>
                    <a:pt x="124" y="290"/>
                  </a:lnTo>
                  <a:lnTo>
                    <a:pt x="126" y="286"/>
                  </a:lnTo>
                  <a:lnTo>
                    <a:pt x="126" y="282"/>
                  </a:lnTo>
                  <a:lnTo>
                    <a:pt x="126" y="278"/>
                  </a:lnTo>
                  <a:lnTo>
                    <a:pt x="126" y="274"/>
                  </a:lnTo>
                  <a:lnTo>
                    <a:pt x="126" y="268"/>
                  </a:lnTo>
                  <a:lnTo>
                    <a:pt x="128" y="264"/>
                  </a:lnTo>
                  <a:lnTo>
                    <a:pt x="128" y="260"/>
                  </a:lnTo>
                  <a:lnTo>
                    <a:pt x="131" y="256"/>
                  </a:lnTo>
                  <a:lnTo>
                    <a:pt x="135" y="254"/>
                  </a:lnTo>
                  <a:lnTo>
                    <a:pt x="140" y="252"/>
                  </a:lnTo>
                  <a:lnTo>
                    <a:pt x="142" y="248"/>
                  </a:lnTo>
                  <a:lnTo>
                    <a:pt x="146" y="246"/>
                  </a:lnTo>
                  <a:lnTo>
                    <a:pt x="151" y="244"/>
                  </a:lnTo>
                  <a:lnTo>
                    <a:pt x="153" y="240"/>
                  </a:lnTo>
                  <a:lnTo>
                    <a:pt x="155" y="236"/>
                  </a:lnTo>
                  <a:lnTo>
                    <a:pt x="160" y="234"/>
                  </a:lnTo>
                  <a:lnTo>
                    <a:pt x="162" y="228"/>
                  </a:lnTo>
                  <a:lnTo>
                    <a:pt x="164" y="224"/>
                  </a:lnTo>
                  <a:lnTo>
                    <a:pt x="171" y="218"/>
                  </a:lnTo>
                  <a:lnTo>
                    <a:pt x="173" y="214"/>
                  </a:lnTo>
                  <a:lnTo>
                    <a:pt x="178" y="210"/>
                  </a:lnTo>
                  <a:lnTo>
                    <a:pt x="187" y="202"/>
                  </a:lnTo>
                  <a:lnTo>
                    <a:pt x="191" y="202"/>
                  </a:lnTo>
                  <a:lnTo>
                    <a:pt x="198" y="198"/>
                  </a:lnTo>
                  <a:lnTo>
                    <a:pt x="203" y="198"/>
                  </a:lnTo>
                  <a:lnTo>
                    <a:pt x="207" y="196"/>
                  </a:lnTo>
                  <a:lnTo>
                    <a:pt x="212" y="194"/>
                  </a:lnTo>
                  <a:lnTo>
                    <a:pt x="216" y="190"/>
                  </a:lnTo>
                  <a:lnTo>
                    <a:pt x="221" y="188"/>
                  </a:lnTo>
                  <a:lnTo>
                    <a:pt x="223" y="180"/>
                  </a:lnTo>
                  <a:lnTo>
                    <a:pt x="221" y="184"/>
                  </a:lnTo>
                  <a:lnTo>
                    <a:pt x="218" y="188"/>
                  </a:lnTo>
                  <a:lnTo>
                    <a:pt x="221" y="184"/>
                  </a:lnTo>
                  <a:lnTo>
                    <a:pt x="223" y="180"/>
                  </a:lnTo>
                  <a:lnTo>
                    <a:pt x="227" y="178"/>
                  </a:lnTo>
                  <a:lnTo>
                    <a:pt x="230" y="174"/>
                  </a:lnTo>
                  <a:lnTo>
                    <a:pt x="232" y="170"/>
                  </a:lnTo>
                  <a:lnTo>
                    <a:pt x="232" y="166"/>
                  </a:lnTo>
                  <a:lnTo>
                    <a:pt x="234" y="162"/>
                  </a:lnTo>
                  <a:lnTo>
                    <a:pt x="236" y="158"/>
                  </a:lnTo>
                  <a:lnTo>
                    <a:pt x="241" y="156"/>
                  </a:lnTo>
                  <a:lnTo>
                    <a:pt x="245" y="152"/>
                  </a:lnTo>
                  <a:lnTo>
                    <a:pt x="248" y="148"/>
                  </a:lnTo>
                  <a:lnTo>
                    <a:pt x="248" y="144"/>
                  </a:lnTo>
                  <a:lnTo>
                    <a:pt x="250" y="140"/>
                  </a:lnTo>
                  <a:lnTo>
                    <a:pt x="250" y="134"/>
                  </a:lnTo>
                  <a:lnTo>
                    <a:pt x="254" y="130"/>
                  </a:lnTo>
                  <a:lnTo>
                    <a:pt x="257" y="126"/>
                  </a:lnTo>
                  <a:lnTo>
                    <a:pt x="261" y="122"/>
                  </a:lnTo>
                  <a:lnTo>
                    <a:pt x="263" y="118"/>
                  </a:lnTo>
                  <a:lnTo>
                    <a:pt x="266" y="114"/>
                  </a:lnTo>
                  <a:lnTo>
                    <a:pt x="268" y="110"/>
                  </a:lnTo>
                  <a:lnTo>
                    <a:pt x="272" y="106"/>
                  </a:lnTo>
                  <a:lnTo>
                    <a:pt x="275" y="102"/>
                  </a:lnTo>
                  <a:lnTo>
                    <a:pt x="277" y="98"/>
                  </a:lnTo>
                  <a:lnTo>
                    <a:pt x="281" y="98"/>
                  </a:lnTo>
                  <a:lnTo>
                    <a:pt x="286" y="94"/>
                  </a:lnTo>
                  <a:lnTo>
                    <a:pt x="290" y="90"/>
                  </a:lnTo>
                  <a:lnTo>
                    <a:pt x="293" y="86"/>
                  </a:lnTo>
                  <a:lnTo>
                    <a:pt x="293" y="82"/>
                  </a:lnTo>
                  <a:lnTo>
                    <a:pt x="297" y="78"/>
                  </a:lnTo>
                  <a:lnTo>
                    <a:pt x="302" y="74"/>
                  </a:lnTo>
                  <a:lnTo>
                    <a:pt x="304" y="70"/>
                  </a:lnTo>
                  <a:lnTo>
                    <a:pt x="306" y="66"/>
                  </a:lnTo>
                  <a:lnTo>
                    <a:pt x="306" y="62"/>
                  </a:lnTo>
                  <a:lnTo>
                    <a:pt x="306" y="58"/>
                  </a:lnTo>
                  <a:lnTo>
                    <a:pt x="311" y="56"/>
                  </a:lnTo>
                  <a:lnTo>
                    <a:pt x="313" y="52"/>
                  </a:lnTo>
                  <a:lnTo>
                    <a:pt x="317" y="50"/>
                  </a:lnTo>
                  <a:lnTo>
                    <a:pt x="322" y="48"/>
                  </a:lnTo>
                  <a:lnTo>
                    <a:pt x="326" y="48"/>
                  </a:lnTo>
                  <a:lnTo>
                    <a:pt x="326" y="44"/>
                  </a:lnTo>
                  <a:lnTo>
                    <a:pt x="329" y="40"/>
                  </a:lnTo>
                  <a:lnTo>
                    <a:pt x="326" y="36"/>
                  </a:lnTo>
                  <a:lnTo>
                    <a:pt x="322" y="32"/>
                  </a:lnTo>
                  <a:lnTo>
                    <a:pt x="320" y="28"/>
                  </a:lnTo>
                  <a:lnTo>
                    <a:pt x="317" y="24"/>
                  </a:lnTo>
                  <a:lnTo>
                    <a:pt x="315" y="20"/>
                  </a:lnTo>
                  <a:lnTo>
                    <a:pt x="315" y="16"/>
                  </a:lnTo>
                  <a:lnTo>
                    <a:pt x="315" y="12"/>
                  </a:lnTo>
                  <a:lnTo>
                    <a:pt x="315" y="8"/>
                  </a:lnTo>
                  <a:lnTo>
                    <a:pt x="313" y="4"/>
                  </a:lnTo>
                  <a:lnTo>
                    <a:pt x="315" y="0"/>
                  </a:lnTo>
                  <a:lnTo>
                    <a:pt x="320" y="0"/>
                  </a:lnTo>
                  <a:lnTo>
                    <a:pt x="326" y="0"/>
                  </a:lnTo>
                  <a:lnTo>
                    <a:pt x="331" y="0"/>
                  </a:lnTo>
                  <a:lnTo>
                    <a:pt x="335" y="2"/>
                  </a:lnTo>
                  <a:lnTo>
                    <a:pt x="338" y="6"/>
                  </a:lnTo>
                  <a:lnTo>
                    <a:pt x="340" y="10"/>
                  </a:lnTo>
                  <a:lnTo>
                    <a:pt x="340" y="14"/>
                  </a:lnTo>
                  <a:lnTo>
                    <a:pt x="340" y="18"/>
                  </a:lnTo>
                  <a:lnTo>
                    <a:pt x="342" y="22"/>
                  </a:lnTo>
                  <a:lnTo>
                    <a:pt x="344" y="26"/>
                  </a:lnTo>
                  <a:lnTo>
                    <a:pt x="347" y="30"/>
                  </a:lnTo>
                  <a:lnTo>
                    <a:pt x="347" y="34"/>
                  </a:lnTo>
                  <a:lnTo>
                    <a:pt x="347" y="38"/>
                  </a:lnTo>
                  <a:lnTo>
                    <a:pt x="347" y="42"/>
                  </a:lnTo>
                  <a:lnTo>
                    <a:pt x="349" y="46"/>
                  </a:lnTo>
                  <a:lnTo>
                    <a:pt x="349" y="50"/>
                  </a:lnTo>
                  <a:lnTo>
                    <a:pt x="351" y="54"/>
                  </a:lnTo>
                  <a:lnTo>
                    <a:pt x="351" y="58"/>
                  </a:lnTo>
                  <a:lnTo>
                    <a:pt x="356" y="60"/>
                  </a:lnTo>
                  <a:lnTo>
                    <a:pt x="362" y="64"/>
                  </a:lnTo>
                  <a:lnTo>
                    <a:pt x="367" y="68"/>
                  </a:lnTo>
                  <a:lnTo>
                    <a:pt x="369" y="72"/>
                  </a:lnTo>
                  <a:lnTo>
                    <a:pt x="374" y="74"/>
                  </a:lnTo>
                  <a:lnTo>
                    <a:pt x="378" y="76"/>
                  </a:lnTo>
                  <a:lnTo>
                    <a:pt x="383" y="78"/>
                  </a:lnTo>
                  <a:lnTo>
                    <a:pt x="389" y="84"/>
                  </a:lnTo>
                  <a:lnTo>
                    <a:pt x="394" y="86"/>
                  </a:lnTo>
                  <a:lnTo>
                    <a:pt x="398" y="88"/>
                  </a:lnTo>
                  <a:lnTo>
                    <a:pt x="403" y="90"/>
                  </a:lnTo>
                  <a:lnTo>
                    <a:pt x="407" y="92"/>
                  </a:lnTo>
                  <a:lnTo>
                    <a:pt x="403" y="94"/>
                  </a:lnTo>
                  <a:lnTo>
                    <a:pt x="398" y="96"/>
                  </a:lnTo>
                  <a:lnTo>
                    <a:pt x="394" y="96"/>
                  </a:lnTo>
                  <a:lnTo>
                    <a:pt x="389" y="98"/>
                  </a:lnTo>
                  <a:lnTo>
                    <a:pt x="385" y="100"/>
                  </a:lnTo>
                  <a:lnTo>
                    <a:pt x="380" y="102"/>
                  </a:lnTo>
                  <a:lnTo>
                    <a:pt x="376" y="102"/>
                  </a:lnTo>
                  <a:lnTo>
                    <a:pt x="371" y="104"/>
                  </a:lnTo>
                  <a:lnTo>
                    <a:pt x="367" y="104"/>
                  </a:lnTo>
                  <a:lnTo>
                    <a:pt x="362" y="104"/>
                  </a:lnTo>
                  <a:lnTo>
                    <a:pt x="358" y="104"/>
                  </a:lnTo>
                  <a:lnTo>
                    <a:pt x="353" y="104"/>
                  </a:lnTo>
                  <a:lnTo>
                    <a:pt x="349" y="104"/>
                  </a:lnTo>
                  <a:lnTo>
                    <a:pt x="344" y="104"/>
                  </a:lnTo>
                  <a:lnTo>
                    <a:pt x="340" y="104"/>
                  </a:lnTo>
                  <a:lnTo>
                    <a:pt x="335" y="106"/>
                  </a:lnTo>
                  <a:lnTo>
                    <a:pt x="331" y="108"/>
                  </a:lnTo>
                  <a:lnTo>
                    <a:pt x="331" y="112"/>
                  </a:lnTo>
                  <a:lnTo>
                    <a:pt x="329" y="116"/>
                  </a:lnTo>
                  <a:lnTo>
                    <a:pt x="329" y="120"/>
                  </a:lnTo>
                  <a:lnTo>
                    <a:pt x="329" y="124"/>
                  </a:lnTo>
                  <a:lnTo>
                    <a:pt x="331" y="128"/>
                  </a:lnTo>
                  <a:lnTo>
                    <a:pt x="335" y="132"/>
                  </a:lnTo>
                  <a:lnTo>
                    <a:pt x="340" y="136"/>
                  </a:lnTo>
                  <a:lnTo>
                    <a:pt x="342" y="140"/>
                  </a:lnTo>
                  <a:lnTo>
                    <a:pt x="344" y="144"/>
                  </a:lnTo>
                  <a:lnTo>
                    <a:pt x="349" y="148"/>
                  </a:lnTo>
                  <a:lnTo>
                    <a:pt x="351" y="152"/>
                  </a:lnTo>
                  <a:lnTo>
                    <a:pt x="353" y="156"/>
                  </a:lnTo>
                  <a:lnTo>
                    <a:pt x="356" y="160"/>
                  </a:lnTo>
                  <a:lnTo>
                    <a:pt x="356" y="164"/>
                  </a:lnTo>
                  <a:lnTo>
                    <a:pt x="356" y="168"/>
                  </a:lnTo>
                  <a:lnTo>
                    <a:pt x="358" y="174"/>
                  </a:lnTo>
                  <a:lnTo>
                    <a:pt x="362" y="178"/>
                  </a:lnTo>
                  <a:lnTo>
                    <a:pt x="365" y="182"/>
                  </a:lnTo>
                  <a:lnTo>
                    <a:pt x="369" y="184"/>
                  </a:lnTo>
                  <a:lnTo>
                    <a:pt x="369" y="188"/>
                  </a:lnTo>
                  <a:lnTo>
                    <a:pt x="374" y="192"/>
                  </a:lnTo>
                  <a:lnTo>
                    <a:pt x="378" y="196"/>
                  </a:lnTo>
                  <a:lnTo>
                    <a:pt x="383" y="200"/>
                  </a:lnTo>
                  <a:lnTo>
                    <a:pt x="385" y="204"/>
                  </a:lnTo>
                  <a:lnTo>
                    <a:pt x="394" y="210"/>
                  </a:lnTo>
                  <a:lnTo>
                    <a:pt x="398" y="212"/>
                  </a:lnTo>
                  <a:lnTo>
                    <a:pt x="403" y="216"/>
                  </a:lnTo>
                  <a:lnTo>
                    <a:pt x="407" y="220"/>
                  </a:lnTo>
                  <a:lnTo>
                    <a:pt x="410" y="224"/>
                  </a:lnTo>
                  <a:lnTo>
                    <a:pt x="414" y="228"/>
                  </a:lnTo>
                  <a:lnTo>
                    <a:pt x="414" y="232"/>
                  </a:lnTo>
                  <a:lnTo>
                    <a:pt x="414" y="236"/>
                  </a:lnTo>
                  <a:lnTo>
                    <a:pt x="414" y="240"/>
                  </a:lnTo>
                  <a:lnTo>
                    <a:pt x="412" y="244"/>
                  </a:lnTo>
                  <a:lnTo>
                    <a:pt x="410" y="248"/>
                  </a:lnTo>
                  <a:lnTo>
                    <a:pt x="407" y="252"/>
                  </a:lnTo>
                  <a:lnTo>
                    <a:pt x="405" y="256"/>
                  </a:lnTo>
                  <a:lnTo>
                    <a:pt x="403" y="260"/>
                  </a:lnTo>
                  <a:lnTo>
                    <a:pt x="401" y="264"/>
                  </a:lnTo>
                  <a:lnTo>
                    <a:pt x="401" y="268"/>
                  </a:lnTo>
                  <a:lnTo>
                    <a:pt x="398" y="272"/>
                  </a:lnTo>
                  <a:lnTo>
                    <a:pt x="394" y="274"/>
                  </a:lnTo>
                  <a:lnTo>
                    <a:pt x="389" y="276"/>
                  </a:lnTo>
                  <a:lnTo>
                    <a:pt x="385" y="278"/>
                  </a:lnTo>
                  <a:lnTo>
                    <a:pt x="380" y="282"/>
                  </a:lnTo>
                  <a:lnTo>
                    <a:pt x="378" y="286"/>
                  </a:lnTo>
                  <a:lnTo>
                    <a:pt x="374" y="288"/>
                  </a:lnTo>
                  <a:lnTo>
                    <a:pt x="371" y="292"/>
                  </a:lnTo>
                  <a:lnTo>
                    <a:pt x="369" y="296"/>
                  </a:lnTo>
                  <a:lnTo>
                    <a:pt x="367" y="300"/>
                  </a:lnTo>
                  <a:lnTo>
                    <a:pt x="367" y="304"/>
                  </a:lnTo>
                  <a:lnTo>
                    <a:pt x="365" y="308"/>
                  </a:lnTo>
                  <a:lnTo>
                    <a:pt x="362" y="312"/>
                  </a:lnTo>
                  <a:lnTo>
                    <a:pt x="358" y="316"/>
                  </a:lnTo>
                  <a:lnTo>
                    <a:pt x="356" y="320"/>
                  </a:lnTo>
                  <a:lnTo>
                    <a:pt x="351" y="322"/>
                  </a:lnTo>
                  <a:lnTo>
                    <a:pt x="349" y="326"/>
                  </a:lnTo>
                  <a:lnTo>
                    <a:pt x="347" y="330"/>
                  </a:lnTo>
                  <a:lnTo>
                    <a:pt x="347" y="334"/>
                  </a:lnTo>
                  <a:lnTo>
                    <a:pt x="347" y="338"/>
                  </a:lnTo>
                  <a:lnTo>
                    <a:pt x="347" y="342"/>
                  </a:lnTo>
                  <a:lnTo>
                    <a:pt x="347" y="346"/>
                  </a:lnTo>
                  <a:lnTo>
                    <a:pt x="349" y="350"/>
                  </a:lnTo>
                  <a:lnTo>
                    <a:pt x="349" y="356"/>
                  </a:lnTo>
                  <a:lnTo>
                    <a:pt x="349" y="360"/>
                  </a:lnTo>
                  <a:lnTo>
                    <a:pt x="349" y="364"/>
                  </a:lnTo>
                  <a:lnTo>
                    <a:pt x="349" y="368"/>
                  </a:lnTo>
                  <a:lnTo>
                    <a:pt x="347" y="372"/>
                  </a:lnTo>
                  <a:lnTo>
                    <a:pt x="347" y="376"/>
                  </a:lnTo>
                  <a:lnTo>
                    <a:pt x="347" y="380"/>
                  </a:lnTo>
                  <a:lnTo>
                    <a:pt x="347" y="384"/>
                  </a:lnTo>
                  <a:lnTo>
                    <a:pt x="347" y="388"/>
                  </a:lnTo>
                  <a:lnTo>
                    <a:pt x="349" y="382"/>
                  </a:lnTo>
                  <a:lnTo>
                    <a:pt x="347" y="386"/>
                  </a:lnTo>
                  <a:lnTo>
                    <a:pt x="349" y="390"/>
                  </a:lnTo>
                  <a:lnTo>
                    <a:pt x="353" y="392"/>
                  </a:lnTo>
                  <a:lnTo>
                    <a:pt x="356" y="396"/>
                  </a:lnTo>
                  <a:lnTo>
                    <a:pt x="360" y="398"/>
                  </a:lnTo>
                  <a:lnTo>
                    <a:pt x="365" y="400"/>
                  </a:lnTo>
                  <a:lnTo>
                    <a:pt x="369" y="400"/>
                  </a:lnTo>
                  <a:lnTo>
                    <a:pt x="374" y="402"/>
                  </a:lnTo>
                  <a:lnTo>
                    <a:pt x="378" y="404"/>
                  </a:lnTo>
                  <a:lnTo>
                    <a:pt x="385" y="406"/>
                  </a:lnTo>
                  <a:lnTo>
                    <a:pt x="389" y="406"/>
                  </a:lnTo>
                  <a:lnTo>
                    <a:pt x="394" y="408"/>
                  </a:lnTo>
                  <a:lnTo>
                    <a:pt x="398" y="408"/>
                  </a:lnTo>
                  <a:lnTo>
                    <a:pt x="403" y="412"/>
                  </a:lnTo>
                  <a:lnTo>
                    <a:pt x="407" y="416"/>
                  </a:lnTo>
                  <a:lnTo>
                    <a:pt x="410" y="420"/>
                  </a:lnTo>
                  <a:lnTo>
                    <a:pt x="414" y="424"/>
                  </a:lnTo>
                  <a:lnTo>
                    <a:pt x="416" y="428"/>
                  </a:lnTo>
                  <a:lnTo>
                    <a:pt x="421" y="432"/>
                  </a:lnTo>
                  <a:lnTo>
                    <a:pt x="421" y="436"/>
                  </a:lnTo>
                  <a:lnTo>
                    <a:pt x="423" y="440"/>
                  </a:lnTo>
                  <a:lnTo>
                    <a:pt x="425" y="444"/>
                  </a:lnTo>
                  <a:lnTo>
                    <a:pt x="430" y="448"/>
                  </a:lnTo>
                  <a:lnTo>
                    <a:pt x="434" y="450"/>
                  </a:lnTo>
                  <a:lnTo>
                    <a:pt x="434" y="454"/>
                  </a:lnTo>
                  <a:lnTo>
                    <a:pt x="437" y="460"/>
                  </a:lnTo>
                  <a:lnTo>
                    <a:pt x="439" y="464"/>
                  </a:lnTo>
                  <a:lnTo>
                    <a:pt x="439" y="468"/>
                  </a:lnTo>
                  <a:lnTo>
                    <a:pt x="439" y="472"/>
                  </a:lnTo>
                  <a:lnTo>
                    <a:pt x="439" y="476"/>
                  </a:lnTo>
                  <a:lnTo>
                    <a:pt x="439" y="480"/>
                  </a:lnTo>
                  <a:lnTo>
                    <a:pt x="439" y="484"/>
                  </a:lnTo>
                  <a:lnTo>
                    <a:pt x="439" y="488"/>
                  </a:lnTo>
                  <a:lnTo>
                    <a:pt x="439" y="492"/>
                  </a:lnTo>
                  <a:lnTo>
                    <a:pt x="439" y="498"/>
                  </a:lnTo>
                  <a:lnTo>
                    <a:pt x="439" y="502"/>
                  </a:lnTo>
                  <a:lnTo>
                    <a:pt x="439" y="506"/>
                  </a:lnTo>
                  <a:lnTo>
                    <a:pt x="439" y="510"/>
                  </a:lnTo>
                  <a:lnTo>
                    <a:pt x="434" y="510"/>
                  </a:lnTo>
                  <a:lnTo>
                    <a:pt x="430" y="508"/>
                  </a:lnTo>
                  <a:lnTo>
                    <a:pt x="425" y="506"/>
                  </a:lnTo>
                  <a:lnTo>
                    <a:pt x="421" y="504"/>
                  </a:lnTo>
                  <a:lnTo>
                    <a:pt x="416" y="504"/>
                  </a:lnTo>
                  <a:lnTo>
                    <a:pt x="412" y="504"/>
                  </a:lnTo>
                  <a:lnTo>
                    <a:pt x="407" y="502"/>
                  </a:lnTo>
                  <a:lnTo>
                    <a:pt x="403" y="502"/>
                  </a:lnTo>
                  <a:lnTo>
                    <a:pt x="398" y="502"/>
                  </a:lnTo>
                  <a:lnTo>
                    <a:pt x="394" y="502"/>
                  </a:lnTo>
                  <a:lnTo>
                    <a:pt x="389" y="502"/>
                  </a:lnTo>
                  <a:lnTo>
                    <a:pt x="383" y="504"/>
                  </a:lnTo>
                  <a:lnTo>
                    <a:pt x="378" y="504"/>
                  </a:lnTo>
                  <a:lnTo>
                    <a:pt x="374" y="504"/>
                  </a:lnTo>
                  <a:lnTo>
                    <a:pt x="369" y="506"/>
                  </a:lnTo>
                  <a:lnTo>
                    <a:pt x="365" y="506"/>
                  </a:lnTo>
                  <a:lnTo>
                    <a:pt x="360" y="506"/>
                  </a:lnTo>
                  <a:lnTo>
                    <a:pt x="356" y="506"/>
                  </a:lnTo>
                  <a:lnTo>
                    <a:pt x="351" y="506"/>
                  </a:lnTo>
                  <a:lnTo>
                    <a:pt x="347" y="506"/>
                  </a:lnTo>
                  <a:lnTo>
                    <a:pt x="342" y="506"/>
                  </a:lnTo>
                  <a:lnTo>
                    <a:pt x="338" y="504"/>
                  </a:lnTo>
                  <a:lnTo>
                    <a:pt x="333" y="504"/>
                  </a:lnTo>
                  <a:lnTo>
                    <a:pt x="326" y="504"/>
                  </a:lnTo>
                  <a:lnTo>
                    <a:pt x="320" y="504"/>
                  </a:lnTo>
                  <a:lnTo>
                    <a:pt x="315" y="504"/>
                  </a:lnTo>
                  <a:lnTo>
                    <a:pt x="311" y="504"/>
                  </a:lnTo>
                  <a:lnTo>
                    <a:pt x="306" y="504"/>
                  </a:lnTo>
                  <a:lnTo>
                    <a:pt x="302" y="508"/>
                  </a:lnTo>
                  <a:lnTo>
                    <a:pt x="297" y="510"/>
                  </a:lnTo>
                  <a:lnTo>
                    <a:pt x="293" y="512"/>
                  </a:lnTo>
                  <a:lnTo>
                    <a:pt x="288" y="512"/>
                  </a:lnTo>
                  <a:lnTo>
                    <a:pt x="284" y="512"/>
                  </a:lnTo>
                  <a:lnTo>
                    <a:pt x="279" y="512"/>
                  </a:lnTo>
                  <a:lnTo>
                    <a:pt x="275" y="512"/>
                  </a:lnTo>
                  <a:lnTo>
                    <a:pt x="270" y="512"/>
                  </a:lnTo>
                  <a:lnTo>
                    <a:pt x="266" y="512"/>
                  </a:lnTo>
                  <a:lnTo>
                    <a:pt x="261" y="514"/>
                  </a:lnTo>
                  <a:lnTo>
                    <a:pt x="257" y="514"/>
                  </a:lnTo>
                  <a:lnTo>
                    <a:pt x="252" y="516"/>
                  </a:lnTo>
                  <a:lnTo>
                    <a:pt x="248" y="518"/>
                  </a:lnTo>
                  <a:lnTo>
                    <a:pt x="243" y="518"/>
                  </a:lnTo>
                  <a:lnTo>
                    <a:pt x="239" y="520"/>
                  </a:lnTo>
                  <a:lnTo>
                    <a:pt x="230" y="522"/>
                  </a:lnTo>
                  <a:lnTo>
                    <a:pt x="223" y="522"/>
                  </a:lnTo>
                  <a:lnTo>
                    <a:pt x="216" y="524"/>
                  </a:lnTo>
                  <a:lnTo>
                    <a:pt x="212" y="524"/>
                  </a:lnTo>
                  <a:lnTo>
                    <a:pt x="207" y="526"/>
                  </a:lnTo>
                  <a:lnTo>
                    <a:pt x="203" y="526"/>
                  </a:lnTo>
                  <a:lnTo>
                    <a:pt x="198" y="528"/>
                  </a:lnTo>
                  <a:lnTo>
                    <a:pt x="194" y="528"/>
                  </a:lnTo>
                  <a:lnTo>
                    <a:pt x="189" y="528"/>
                  </a:lnTo>
                  <a:lnTo>
                    <a:pt x="185" y="528"/>
                  </a:lnTo>
                  <a:lnTo>
                    <a:pt x="180" y="526"/>
                  </a:lnTo>
                  <a:lnTo>
                    <a:pt x="176" y="524"/>
                  </a:lnTo>
                  <a:lnTo>
                    <a:pt x="171" y="522"/>
                  </a:lnTo>
                  <a:lnTo>
                    <a:pt x="167" y="520"/>
                  </a:lnTo>
                  <a:lnTo>
                    <a:pt x="162" y="520"/>
                  </a:lnTo>
                  <a:lnTo>
                    <a:pt x="158" y="520"/>
                  </a:lnTo>
                  <a:lnTo>
                    <a:pt x="153" y="522"/>
                  </a:lnTo>
                  <a:lnTo>
                    <a:pt x="149" y="524"/>
                  </a:lnTo>
                  <a:lnTo>
                    <a:pt x="144" y="524"/>
                  </a:lnTo>
                  <a:lnTo>
                    <a:pt x="140" y="526"/>
                  </a:lnTo>
                  <a:lnTo>
                    <a:pt x="135" y="526"/>
                  </a:lnTo>
                  <a:lnTo>
                    <a:pt x="131" y="526"/>
                  </a:lnTo>
                  <a:lnTo>
                    <a:pt x="126" y="526"/>
                  </a:lnTo>
                  <a:lnTo>
                    <a:pt x="122" y="528"/>
                  </a:lnTo>
                  <a:lnTo>
                    <a:pt x="117" y="528"/>
                  </a:lnTo>
                  <a:lnTo>
                    <a:pt x="113" y="528"/>
                  </a:lnTo>
                  <a:lnTo>
                    <a:pt x="106" y="528"/>
                  </a:lnTo>
                  <a:lnTo>
                    <a:pt x="101" y="528"/>
                  </a:lnTo>
                  <a:lnTo>
                    <a:pt x="99" y="524"/>
                  </a:lnTo>
                  <a:lnTo>
                    <a:pt x="99" y="520"/>
                  </a:lnTo>
                  <a:lnTo>
                    <a:pt x="99" y="516"/>
                  </a:lnTo>
                  <a:lnTo>
                    <a:pt x="95" y="518"/>
                  </a:lnTo>
                  <a:lnTo>
                    <a:pt x="95" y="522"/>
                  </a:lnTo>
                  <a:lnTo>
                    <a:pt x="97" y="518"/>
                  </a:lnTo>
                  <a:lnTo>
                    <a:pt x="97" y="514"/>
                  </a:lnTo>
                  <a:lnTo>
                    <a:pt x="97" y="510"/>
                  </a:lnTo>
                  <a:lnTo>
                    <a:pt x="97" y="504"/>
                  </a:lnTo>
                  <a:lnTo>
                    <a:pt x="97" y="500"/>
                  </a:lnTo>
                  <a:lnTo>
                    <a:pt x="97" y="494"/>
                  </a:lnTo>
                  <a:lnTo>
                    <a:pt x="99" y="490"/>
                  </a:lnTo>
                  <a:lnTo>
                    <a:pt x="99" y="486"/>
                  </a:lnTo>
                  <a:lnTo>
                    <a:pt x="101" y="482"/>
                  </a:lnTo>
                  <a:lnTo>
                    <a:pt x="101" y="478"/>
                  </a:lnTo>
                  <a:lnTo>
                    <a:pt x="101" y="474"/>
                  </a:lnTo>
                  <a:lnTo>
                    <a:pt x="101" y="470"/>
                  </a:lnTo>
                  <a:lnTo>
                    <a:pt x="101" y="466"/>
                  </a:lnTo>
                  <a:lnTo>
                    <a:pt x="101" y="462"/>
                  </a:lnTo>
                  <a:lnTo>
                    <a:pt x="101" y="458"/>
                  </a:lnTo>
                  <a:lnTo>
                    <a:pt x="97" y="456"/>
                  </a:lnTo>
                  <a:lnTo>
                    <a:pt x="92" y="456"/>
                  </a:lnTo>
                  <a:lnTo>
                    <a:pt x="88" y="456"/>
                  </a:lnTo>
                  <a:lnTo>
                    <a:pt x="86" y="452"/>
                  </a:lnTo>
                  <a:lnTo>
                    <a:pt x="88" y="448"/>
                  </a:lnTo>
                  <a:lnTo>
                    <a:pt x="90" y="444"/>
                  </a:lnTo>
                  <a:lnTo>
                    <a:pt x="90" y="440"/>
                  </a:lnTo>
                  <a:lnTo>
                    <a:pt x="90" y="436"/>
                  </a:lnTo>
                  <a:lnTo>
                    <a:pt x="86" y="436"/>
                  </a:lnTo>
                  <a:lnTo>
                    <a:pt x="81" y="434"/>
                  </a:lnTo>
                  <a:lnTo>
                    <a:pt x="77" y="436"/>
                  </a:lnTo>
                  <a:lnTo>
                    <a:pt x="72" y="438"/>
                  </a:lnTo>
                  <a:lnTo>
                    <a:pt x="70" y="442"/>
                  </a:lnTo>
                  <a:lnTo>
                    <a:pt x="65" y="444"/>
                  </a:lnTo>
                  <a:lnTo>
                    <a:pt x="61" y="444"/>
                  </a:lnTo>
                  <a:lnTo>
                    <a:pt x="61" y="440"/>
                  </a:lnTo>
                  <a:lnTo>
                    <a:pt x="61" y="436"/>
                  </a:lnTo>
                  <a:lnTo>
                    <a:pt x="59" y="432"/>
                  </a:lnTo>
                  <a:lnTo>
                    <a:pt x="54" y="430"/>
                  </a:lnTo>
                  <a:lnTo>
                    <a:pt x="50" y="428"/>
                  </a:lnTo>
                  <a:lnTo>
                    <a:pt x="45" y="428"/>
                  </a:lnTo>
                  <a:lnTo>
                    <a:pt x="41" y="428"/>
                  </a:lnTo>
                  <a:lnTo>
                    <a:pt x="38" y="424"/>
                  </a:lnTo>
                  <a:lnTo>
                    <a:pt x="36" y="420"/>
                  </a:lnTo>
                  <a:lnTo>
                    <a:pt x="32" y="420"/>
                  </a:lnTo>
                  <a:lnTo>
                    <a:pt x="27" y="418"/>
                  </a:lnTo>
                  <a:lnTo>
                    <a:pt x="23" y="418"/>
                  </a:lnTo>
                  <a:lnTo>
                    <a:pt x="18" y="420"/>
                  </a:lnTo>
                  <a:lnTo>
                    <a:pt x="14" y="420"/>
                  </a:lnTo>
                  <a:lnTo>
                    <a:pt x="9" y="420"/>
                  </a:lnTo>
                  <a:lnTo>
                    <a:pt x="5" y="420"/>
                  </a:lnTo>
                  <a:lnTo>
                    <a:pt x="0" y="418"/>
                  </a:lnTo>
                  <a:lnTo>
                    <a:pt x="0" y="420"/>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124">
              <a:extLst>
                <a:ext uri="{FF2B5EF4-FFF2-40B4-BE49-F238E27FC236}">
                  <a16:creationId xmlns:a16="http://schemas.microsoft.com/office/drawing/2014/main" id="{6DF268D5-9A57-4048-A0FE-870299F22CDA}"/>
                </a:ext>
              </a:extLst>
            </p:cNvPr>
            <p:cNvSpPr>
              <a:spLocks/>
            </p:cNvSpPr>
            <p:nvPr/>
          </p:nvSpPr>
          <p:spPr bwMode="auto">
            <a:xfrm>
              <a:off x="1973508" y="2913504"/>
              <a:ext cx="879136" cy="734488"/>
            </a:xfrm>
            <a:custGeom>
              <a:avLst/>
              <a:gdLst>
                <a:gd name="T0" fmla="*/ 2147483646 w 626"/>
                <a:gd name="T1" fmla="*/ 2147483646 h 503"/>
                <a:gd name="T2" fmla="*/ 2147483646 w 626"/>
                <a:gd name="T3" fmla="*/ 2147483646 h 503"/>
                <a:gd name="T4" fmla="*/ 2147483646 w 626"/>
                <a:gd name="T5" fmla="*/ 2147483646 h 503"/>
                <a:gd name="T6" fmla="*/ 2147483646 w 626"/>
                <a:gd name="T7" fmla="*/ 2147483646 h 503"/>
                <a:gd name="T8" fmla="*/ 2147483646 w 626"/>
                <a:gd name="T9" fmla="*/ 2147483646 h 503"/>
                <a:gd name="T10" fmla="*/ 2147483646 w 626"/>
                <a:gd name="T11" fmla="*/ 2147483646 h 503"/>
                <a:gd name="T12" fmla="*/ 2147483646 w 626"/>
                <a:gd name="T13" fmla="*/ 2147483646 h 503"/>
                <a:gd name="T14" fmla="*/ 2147483646 w 626"/>
                <a:gd name="T15" fmla="*/ 2147483646 h 503"/>
                <a:gd name="T16" fmla="*/ 2147483646 w 626"/>
                <a:gd name="T17" fmla="*/ 2147483646 h 503"/>
                <a:gd name="T18" fmla="*/ 2147483646 w 626"/>
                <a:gd name="T19" fmla="*/ 2147483646 h 503"/>
                <a:gd name="T20" fmla="*/ 0 w 626"/>
                <a:gd name="T21" fmla="*/ 2147483646 h 503"/>
                <a:gd name="T22" fmla="*/ 2147483646 w 626"/>
                <a:gd name="T23" fmla="*/ 2147483646 h 503"/>
                <a:gd name="T24" fmla="*/ 2147483646 w 626"/>
                <a:gd name="T25" fmla="*/ 2147483646 h 503"/>
                <a:gd name="T26" fmla="*/ 2147483646 w 626"/>
                <a:gd name="T27" fmla="*/ 2147483646 h 503"/>
                <a:gd name="T28" fmla="*/ 2147483646 w 626"/>
                <a:gd name="T29" fmla="*/ 2147483646 h 503"/>
                <a:gd name="T30" fmla="*/ 2147483646 w 626"/>
                <a:gd name="T31" fmla="*/ 2147483646 h 503"/>
                <a:gd name="T32" fmla="*/ 2147483646 w 626"/>
                <a:gd name="T33" fmla="*/ 2147483646 h 503"/>
                <a:gd name="T34" fmla="*/ 2147483646 w 626"/>
                <a:gd name="T35" fmla="*/ 2147483646 h 503"/>
                <a:gd name="T36" fmla="*/ 2147483646 w 626"/>
                <a:gd name="T37" fmla="*/ 2147483646 h 503"/>
                <a:gd name="T38" fmla="*/ 2147483646 w 626"/>
                <a:gd name="T39" fmla="*/ 2147483646 h 503"/>
                <a:gd name="T40" fmla="*/ 2147483646 w 626"/>
                <a:gd name="T41" fmla="*/ 2147483646 h 503"/>
                <a:gd name="T42" fmla="*/ 2147483646 w 626"/>
                <a:gd name="T43" fmla="*/ 2147483646 h 503"/>
                <a:gd name="T44" fmla="*/ 2147483646 w 626"/>
                <a:gd name="T45" fmla="*/ 2147483646 h 503"/>
                <a:gd name="T46" fmla="*/ 2147483646 w 626"/>
                <a:gd name="T47" fmla="*/ 2147483646 h 503"/>
                <a:gd name="T48" fmla="*/ 2147483646 w 626"/>
                <a:gd name="T49" fmla="*/ 2147483646 h 503"/>
                <a:gd name="T50" fmla="*/ 2147483646 w 626"/>
                <a:gd name="T51" fmla="*/ 2147483646 h 503"/>
                <a:gd name="T52" fmla="*/ 2147483646 w 626"/>
                <a:gd name="T53" fmla="*/ 2147483646 h 503"/>
                <a:gd name="T54" fmla="*/ 2147483646 w 626"/>
                <a:gd name="T55" fmla="*/ 2147483646 h 503"/>
                <a:gd name="T56" fmla="*/ 2147483646 w 626"/>
                <a:gd name="T57" fmla="*/ 2147483646 h 503"/>
                <a:gd name="T58" fmla="*/ 2147483646 w 626"/>
                <a:gd name="T59" fmla="*/ 2147483646 h 503"/>
                <a:gd name="T60" fmla="*/ 2147483646 w 626"/>
                <a:gd name="T61" fmla="*/ 2147483646 h 503"/>
                <a:gd name="T62" fmla="*/ 2147483646 w 626"/>
                <a:gd name="T63" fmla="*/ 2147483646 h 503"/>
                <a:gd name="T64" fmla="*/ 2147483646 w 626"/>
                <a:gd name="T65" fmla="*/ 2147483646 h 503"/>
                <a:gd name="T66" fmla="*/ 2147483646 w 626"/>
                <a:gd name="T67" fmla="*/ 2147483646 h 503"/>
                <a:gd name="T68" fmla="*/ 2147483646 w 626"/>
                <a:gd name="T69" fmla="*/ 2147483646 h 503"/>
                <a:gd name="T70" fmla="*/ 2147483646 w 626"/>
                <a:gd name="T71" fmla="*/ 2147483646 h 503"/>
                <a:gd name="T72" fmla="*/ 2147483646 w 626"/>
                <a:gd name="T73" fmla="*/ 2147483646 h 503"/>
                <a:gd name="T74" fmla="*/ 2147483646 w 626"/>
                <a:gd name="T75" fmla="*/ 2147483646 h 503"/>
                <a:gd name="T76" fmla="*/ 2147483646 w 626"/>
                <a:gd name="T77" fmla="*/ 2147483646 h 503"/>
                <a:gd name="T78" fmla="*/ 2147483646 w 626"/>
                <a:gd name="T79" fmla="*/ 2147483646 h 503"/>
                <a:gd name="T80" fmla="*/ 2147483646 w 626"/>
                <a:gd name="T81" fmla="*/ 2147483646 h 503"/>
                <a:gd name="T82" fmla="*/ 2147483646 w 626"/>
                <a:gd name="T83" fmla="*/ 2147483646 h 503"/>
                <a:gd name="T84" fmla="*/ 2147483646 w 626"/>
                <a:gd name="T85" fmla="*/ 2147483646 h 503"/>
                <a:gd name="T86" fmla="*/ 2147483646 w 626"/>
                <a:gd name="T87" fmla="*/ 2147483646 h 503"/>
                <a:gd name="T88" fmla="*/ 2147483646 w 626"/>
                <a:gd name="T89" fmla="*/ 2147483646 h 503"/>
                <a:gd name="T90" fmla="*/ 2147483646 w 626"/>
                <a:gd name="T91" fmla="*/ 2147483646 h 503"/>
                <a:gd name="T92" fmla="*/ 2147483646 w 626"/>
                <a:gd name="T93" fmla="*/ 2147483646 h 503"/>
                <a:gd name="T94" fmla="*/ 2147483646 w 626"/>
                <a:gd name="T95" fmla="*/ 2147483646 h 503"/>
                <a:gd name="T96" fmla="*/ 2147483646 w 626"/>
                <a:gd name="T97" fmla="*/ 2147483646 h 503"/>
                <a:gd name="T98" fmla="*/ 2147483646 w 626"/>
                <a:gd name="T99" fmla="*/ 2147483646 h 503"/>
                <a:gd name="T100" fmla="*/ 2147483646 w 626"/>
                <a:gd name="T101" fmla="*/ 2147483646 h 503"/>
                <a:gd name="T102" fmla="*/ 2147483646 w 626"/>
                <a:gd name="T103" fmla="*/ 2147483646 h 503"/>
                <a:gd name="T104" fmla="*/ 2147483646 w 626"/>
                <a:gd name="T105" fmla="*/ 2147483646 h 503"/>
                <a:gd name="T106" fmla="*/ 2147483646 w 626"/>
                <a:gd name="T107" fmla="*/ 2147483646 h 503"/>
                <a:gd name="T108" fmla="*/ 2147483646 w 626"/>
                <a:gd name="T109" fmla="*/ 2147483646 h 503"/>
                <a:gd name="T110" fmla="*/ 2147483646 w 626"/>
                <a:gd name="T111" fmla="*/ 2147483646 h 503"/>
                <a:gd name="T112" fmla="*/ 2147483646 w 626"/>
                <a:gd name="T113" fmla="*/ 2147483646 h 503"/>
                <a:gd name="T114" fmla="*/ 2147483646 w 626"/>
                <a:gd name="T115" fmla="*/ 2147483646 h 503"/>
                <a:gd name="T116" fmla="*/ 2147483646 w 626"/>
                <a:gd name="T117" fmla="*/ 2147483646 h 503"/>
                <a:gd name="T118" fmla="*/ 2147483646 w 626"/>
                <a:gd name="T119" fmla="*/ 2147483646 h 503"/>
                <a:gd name="T120" fmla="*/ 2147483646 w 626"/>
                <a:gd name="T121" fmla="*/ 2147483646 h 503"/>
                <a:gd name="T122" fmla="*/ 2147483646 w 626"/>
                <a:gd name="T123" fmla="*/ 2147483646 h 503"/>
                <a:gd name="T124" fmla="*/ 2147483646 w 626"/>
                <a:gd name="T125" fmla="*/ 2147483646 h 5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6"/>
                <a:gd name="T190" fmla="*/ 0 h 503"/>
                <a:gd name="T191" fmla="*/ 626 w 626"/>
                <a:gd name="T192" fmla="*/ 503 h 5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6" h="503">
                  <a:moveTo>
                    <a:pt x="85" y="2"/>
                  </a:moveTo>
                  <a:lnTo>
                    <a:pt x="90" y="20"/>
                  </a:lnTo>
                  <a:lnTo>
                    <a:pt x="88" y="24"/>
                  </a:lnTo>
                  <a:lnTo>
                    <a:pt x="85" y="28"/>
                  </a:lnTo>
                  <a:lnTo>
                    <a:pt x="81" y="30"/>
                  </a:lnTo>
                  <a:lnTo>
                    <a:pt x="79" y="34"/>
                  </a:lnTo>
                  <a:lnTo>
                    <a:pt x="74" y="36"/>
                  </a:lnTo>
                  <a:lnTo>
                    <a:pt x="74" y="40"/>
                  </a:lnTo>
                  <a:lnTo>
                    <a:pt x="74" y="44"/>
                  </a:lnTo>
                  <a:lnTo>
                    <a:pt x="74" y="48"/>
                  </a:lnTo>
                  <a:lnTo>
                    <a:pt x="74" y="52"/>
                  </a:lnTo>
                  <a:lnTo>
                    <a:pt x="74" y="58"/>
                  </a:lnTo>
                  <a:lnTo>
                    <a:pt x="74" y="62"/>
                  </a:lnTo>
                  <a:lnTo>
                    <a:pt x="74" y="66"/>
                  </a:lnTo>
                  <a:lnTo>
                    <a:pt x="74" y="70"/>
                  </a:lnTo>
                  <a:lnTo>
                    <a:pt x="74" y="74"/>
                  </a:lnTo>
                  <a:lnTo>
                    <a:pt x="74" y="78"/>
                  </a:lnTo>
                  <a:lnTo>
                    <a:pt x="74" y="82"/>
                  </a:lnTo>
                  <a:lnTo>
                    <a:pt x="74" y="88"/>
                  </a:lnTo>
                  <a:lnTo>
                    <a:pt x="74" y="92"/>
                  </a:lnTo>
                  <a:lnTo>
                    <a:pt x="72" y="96"/>
                  </a:lnTo>
                  <a:lnTo>
                    <a:pt x="70" y="100"/>
                  </a:lnTo>
                  <a:lnTo>
                    <a:pt x="67" y="104"/>
                  </a:lnTo>
                  <a:lnTo>
                    <a:pt x="65" y="108"/>
                  </a:lnTo>
                  <a:lnTo>
                    <a:pt x="61" y="112"/>
                  </a:lnTo>
                  <a:lnTo>
                    <a:pt x="56" y="116"/>
                  </a:lnTo>
                  <a:lnTo>
                    <a:pt x="54" y="120"/>
                  </a:lnTo>
                  <a:lnTo>
                    <a:pt x="47" y="124"/>
                  </a:lnTo>
                  <a:lnTo>
                    <a:pt x="45" y="128"/>
                  </a:lnTo>
                  <a:lnTo>
                    <a:pt x="40" y="136"/>
                  </a:lnTo>
                  <a:lnTo>
                    <a:pt x="40" y="140"/>
                  </a:lnTo>
                  <a:lnTo>
                    <a:pt x="45" y="142"/>
                  </a:lnTo>
                  <a:lnTo>
                    <a:pt x="47" y="146"/>
                  </a:lnTo>
                  <a:lnTo>
                    <a:pt x="52" y="150"/>
                  </a:lnTo>
                  <a:lnTo>
                    <a:pt x="52" y="154"/>
                  </a:lnTo>
                  <a:lnTo>
                    <a:pt x="54" y="158"/>
                  </a:lnTo>
                  <a:lnTo>
                    <a:pt x="54" y="162"/>
                  </a:lnTo>
                  <a:lnTo>
                    <a:pt x="54" y="166"/>
                  </a:lnTo>
                  <a:lnTo>
                    <a:pt x="56" y="172"/>
                  </a:lnTo>
                  <a:lnTo>
                    <a:pt x="56" y="176"/>
                  </a:lnTo>
                  <a:lnTo>
                    <a:pt x="56" y="180"/>
                  </a:lnTo>
                  <a:lnTo>
                    <a:pt x="56" y="184"/>
                  </a:lnTo>
                  <a:lnTo>
                    <a:pt x="54" y="190"/>
                  </a:lnTo>
                  <a:lnTo>
                    <a:pt x="54" y="194"/>
                  </a:lnTo>
                  <a:lnTo>
                    <a:pt x="52" y="198"/>
                  </a:lnTo>
                  <a:lnTo>
                    <a:pt x="49" y="202"/>
                  </a:lnTo>
                  <a:lnTo>
                    <a:pt x="47" y="206"/>
                  </a:lnTo>
                  <a:lnTo>
                    <a:pt x="45" y="214"/>
                  </a:lnTo>
                  <a:lnTo>
                    <a:pt x="43" y="218"/>
                  </a:lnTo>
                  <a:lnTo>
                    <a:pt x="43" y="222"/>
                  </a:lnTo>
                  <a:lnTo>
                    <a:pt x="40" y="226"/>
                  </a:lnTo>
                  <a:lnTo>
                    <a:pt x="40" y="230"/>
                  </a:lnTo>
                  <a:lnTo>
                    <a:pt x="38" y="234"/>
                  </a:lnTo>
                  <a:lnTo>
                    <a:pt x="40" y="230"/>
                  </a:lnTo>
                  <a:lnTo>
                    <a:pt x="45" y="226"/>
                  </a:lnTo>
                  <a:lnTo>
                    <a:pt x="43" y="230"/>
                  </a:lnTo>
                  <a:lnTo>
                    <a:pt x="38" y="232"/>
                  </a:lnTo>
                  <a:lnTo>
                    <a:pt x="36" y="236"/>
                  </a:lnTo>
                  <a:lnTo>
                    <a:pt x="38" y="240"/>
                  </a:lnTo>
                  <a:lnTo>
                    <a:pt x="38" y="244"/>
                  </a:lnTo>
                  <a:lnTo>
                    <a:pt x="36" y="248"/>
                  </a:lnTo>
                  <a:lnTo>
                    <a:pt x="36" y="252"/>
                  </a:lnTo>
                  <a:lnTo>
                    <a:pt x="31" y="254"/>
                  </a:lnTo>
                  <a:lnTo>
                    <a:pt x="27" y="256"/>
                  </a:lnTo>
                  <a:lnTo>
                    <a:pt x="22" y="258"/>
                  </a:lnTo>
                  <a:lnTo>
                    <a:pt x="20" y="262"/>
                  </a:lnTo>
                  <a:lnTo>
                    <a:pt x="16" y="264"/>
                  </a:lnTo>
                  <a:lnTo>
                    <a:pt x="13" y="268"/>
                  </a:lnTo>
                  <a:lnTo>
                    <a:pt x="11" y="272"/>
                  </a:lnTo>
                  <a:lnTo>
                    <a:pt x="7" y="276"/>
                  </a:lnTo>
                  <a:lnTo>
                    <a:pt x="7" y="280"/>
                  </a:lnTo>
                  <a:lnTo>
                    <a:pt x="4" y="284"/>
                  </a:lnTo>
                  <a:lnTo>
                    <a:pt x="2" y="290"/>
                  </a:lnTo>
                  <a:lnTo>
                    <a:pt x="2" y="296"/>
                  </a:lnTo>
                  <a:lnTo>
                    <a:pt x="0" y="300"/>
                  </a:lnTo>
                  <a:lnTo>
                    <a:pt x="0" y="304"/>
                  </a:lnTo>
                  <a:lnTo>
                    <a:pt x="0" y="308"/>
                  </a:lnTo>
                  <a:lnTo>
                    <a:pt x="0" y="312"/>
                  </a:lnTo>
                  <a:lnTo>
                    <a:pt x="0" y="318"/>
                  </a:lnTo>
                  <a:lnTo>
                    <a:pt x="0" y="322"/>
                  </a:lnTo>
                  <a:lnTo>
                    <a:pt x="7" y="328"/>
                  </a:lnTo>
                  <a:lnTo>
                    <a:pt x="9" y="332"/>
                  </a:lnTo>
                  <a:lnTo>
                    <a:pt x="13" y="334"/>
                  </a:lnTo>
                  <a:lnTo>
                    <a:pt x="16" y="338"/>
                  </a:lnTo>
                  <a:lnTo>
                    <a:pt x="18" y="342"/>
                  </a:lnTo>
                  <a:lnTo>
                    <a:pt x="18" y="346"/>
                  </a:lnTo>
                  <a:lnTo>
                    <a:pt x="20" y="350"/>
                  </a:lnTo>
                  <a:lnTo>
                    <a:pt x="20" y="356"/>
                  </a:lnTo>
                  <a:lnTo>
                    <a:pt x="20" y="360"/>
                  </a:lnTo>
                  <a:lnTo>
                    <a:pt x="20" y="364"/>
                  </a:lnTo>
                  <a:lnTo>
                    <a:pt x="22" y="368"/>
                  </a:lnTo>
                  <a:lnTo>
                    <a:pt x="22" y="372"/>
                  </a:lnTo>
                  <a:lnTo>
                    <a:pt x="22" y="376"/>
                  </a:lnTo>
                  <a:lnTo>
                    <a:pt x="25" y="380"/>
                  </a:lnTo>
                  <a:lnTo>
                    <a:pt x="29" y="384"/>
                  </a:lnTo>
                  <a:lnTo>
                    <a:pt x="34" y="390"/>
                  </a:lnTo>
                  <a:lnTo>
                    <a:pt x="34" y="394"/>
                  </a:lnTo>
                  <a:lnTo>
                    <a:pt x="34" y="398"/>
                  </a:lnTo>
                  <a:lnTo>
                    <a:pt x="36" y="402"/>
                  </a:lnTo>
                  <a:lnTo>
                    <a:pt x="40" y="404"/>
                  </a:lnTo>
                  <a:lnTo>
                    <a:pt x="45" y="404"/>
                  </a:lnTo>
                  <a:lnTo>
                    <a:pt x="52" y="404"/>
                  </a:lnTo>
                  <a:lnTo>
                    <a:pt x="56" y="404"/>
                  </a:lnTo>
                  <a:lnTo>
                    <a:pt x="63" y="406"/>
                  </a:lnTo>
                  <a:lnTo>
                    <a:pt x="67" y="406"/>
                  </a:lnTo>
                  <a:lnTo>
                    <a:pt x="74" y="408"/>
                  </a:lnTo>
                  <a:lnTo>
                    <a:pt x="81" y="408"/>
                  </a:lnTo>
                  <a:lnTo>
                    <a:pt x="88" y="408"/>
                  </a:lnTo>
                  <a:lnTo>
                    <a:pt x="92" y="408"/>
                  </a:lnTo>
                  <a:lnTo>
                    <a:pt x="97" y="406"/>
                  </a:lnTo>
                  <a:lnTo>
                    <a:pt x="101" y="404"/>
                  </a:lnTo>
                  <a:lnTo>
                    <a:pt x="106" y="404"/>
                  </a:lnTo>
                  <a:lnTo>
                    <a:pt x="112" y="406"/>
                  </a:lnTo>
                  <a:lnTo>
                    <a:pt x="117" y="408"/>
                  </a:lnTo>
                  <a:lnTo>
                    <a:pt x="121" y="410"/>
                  </a:lnTo>
                  <a:lnTo>
                    <a:pt x="126" y="414"/>
                  </a:lnTo>
                  <a:lnTo>
                    <a:pt x="126" y="418"/>
                  </a:lnTo>
                  <a:lnTo>
                    <a:pt x="130" y="422"/>
                  </a:lnTo>
                  <a:lnTo>
                    <a:pt x="135" y="428"/>
                  </a:lnTo>
                  <a:lnTo>
                    <a:pt x="139" y="432"/>
                  </a:lnTo>
                  <a:lnTo>
                    <a:pt x="142" y="436"/>
                  </a:lnTo>
                  <a:lnTo>
                    <a:pt x="146" y="438"/>
                  </a:lnTo>
                  <a:lnTo>
                    <a:pt x="151" y="442"/>
                  </a:lnTo>
                  <a:lnTo>
                    <a:pt x="157" y="448"/>
                  </a:lnTo>
                  <a:lnTo>
                    <a:pt x="160" y="452"/>
                  </a:lnTo>
                  <a:lnTo>
                    <a:pt x="162" y="456"/>
                  </a:lnTo>
                  <a:lnTo>
                    <a:pt x="164" y="460"/>
                  </a:lnTo>
                  <a:lnTo>
                    <a:pt x="164" y="464"/>
                  </a:lnTo>
                  <a:lnTo>
                    <a:pt x="164" y="470"/>
                  </a:lnTo>
                  <a:lnTo>
                    <a:pt x="164" y="474"/>
                  </a:lnTo>
                  <a:lnTo>
                    <a:pt x="166" y="478"/>
                  </a:lnTo>
                  <a:lnTo>
                    <a:pt x="169" y="482"/>
                  </a:lnTo>
                  <a:lnTo>
                    <a:pt x="173" y="486"/>
                  </a:lnTo>
                  <a:lnTo>
                    <a:pt x="173" y="490"/>
                  </a:lnTo>
                  <a:lnTo>
                    <a:pt x="175" y="494"/>
                  </a:lnTo>
                  <a:lnTo>
                    <a:pt x="180" y="496"/>
                  </a:lnTo>
                  <a:lnTo>
                    <a:pt x="184" y="498"/>
                  </a:lnTo>
                  <a:lnTo>
                    <a:pt x="189" y="498"/>
                  </a:lnTo>
                  <a:lnTo>
                    <a:pt x="193" y="498"/>
                  </a:lnTo>
                  <a:lnTo>
                    <a:pt x="198" y="500"/>
                  </a:lnTo>
                  <a:lnTo>
                    <a:pt x="202" y="502"/>
                  </a:lnTo>
                  <a:lnTo>
                    <a:pt x="207" y="502"/>
                  </a:lnTo>
                  <a:lnTo>
                    <a:pt x="211" y="502"/>
                  </a:lnTo>
                  <a:lnTo>
                    <a:pt x="216" y="502"/>
                  </a:lnTo>
                  <a:lnTo>
                    <a:pt x="220" y="500"/>
                  </a:lnTo>
                  <a:lnTo>
                    <a:pt x="225" y="500"/>
                  </a:lnTo>
                  <a:lnTo>
                    <a:pt x="229" y="498"/>
                  </a:lnTo>
                  <a:lnTo>
                    <a:pt x="234" y="498"/>
                  </a:lnTo>
                  <a:lnTo>
                    <a:pt x="238" y="498"/>
                  </a:lnTo>
                  <a:lnTo>
                    <a:pt x="243" y="498"/>
                  </a:lnTo>
                  <a:lnTo>
                    <a:pt x="250" y="496"/>
                  </a:lnTo>
                  <a:lnTo>
                    <a:pt x="254" y="492"/>
                  </a:lnTo>
                  <a:lnTo>
                    <a:pt x="259" y="490"/>
                  </a:lnTo>
                  <a:lnTo>
                    <a:pt x="263" y="486"/>
                  </a:lnTo>
                  <a:lnTo>
                    <a:pt x="268" y="484"/>
                  </a:lnTo>
                  <a:lnTo>
                    <a:pt x="272" y="482"/>
                  </a:lnTo>
                  <a:lnTo>
                    <a:pt x="277" y="480"/>
                  </a:lnTo>
                  <a:lnTo>
                    <a:pt x="281" y="480"/>
                  </a:lnTo>
                  <a:lnTo>
                    <a:pt x="286" y="482"/>
                  </a:lnTo>
                  <a:lnTo>
                    <a:pt x="290" y="482"/>
                  </a:lnTo>
                  <a:lnTo>
                    <a:pt x="295" y="484"/>
                  </a:lnTo>
                  <a:lnTo>
                    <a:pt x="299" y="484"/>
                  </a:lnTo>
                  <a:lnTo>
                    <a:pt x="304" y="484"/>
                  </a:lnTo>
                  <a:lnTo>
                    <a:pt x="306" y="480"/>
                  </a:lnTo>
                  <a:lnTo>
                    <a:pt x="308" y="474"/>
                  </a:lnTo>
                  <a:lnTo>
                    <a:pt x="308" y="470"/>
                  </a:lnTo>
                  <a:lnTo>
                    <a:pt x="310" y="466"/>
                  </a:lnTo>
                  <a:lnTo>
                    <a:pt x="310" y="462"/>
                  </a:lnTo>
                  <a:lnTo>
                    <a:pt x="313" y="458"/>
                  </a:lnTo>
                  <a:lnTo>
                    <a:pt x="317" y="456"/>
                  </a:lnTo>
                  <a:lnTo>
                    <a:pt x="319" y="452"/>
                  </a:lnTo>
                  <a:lnTo>
                    <a:pt x="319" y="448"/>
                  </a:lnTo>
                  <a:lnTo>
                    <a:pt x="319" y="444"/>
                  </a:lnTo>
                  <a:lnTo>
                    <a:pt x="319" y="440"/>
                  </a:lnTo>
                  <a:lnTo>
                    <a:pt x="315" y="438"/>
                  </a:lnTo>
                  <a:lnTo>
                    <a:pt x="315" y="434"/>
                  </a:lnTo>
                  <a:lnTo>
                    <a:pt x="310" y="432"/>
                  </a:lnTo>
                  <a:lnTo>
                    <a:pt x="310" y="428"/>
                  </a:lnTo>
                  <a:lnTo>
                    <a:pt x="308" y="424"/>
                  </a:lnTo>
                  <a:lnTo>
                    <a:pt x="308" y="420"/>
                  </a:lnTo>
                  <a:lnTo>
                    <a:pt x="308" y="416"/>
                  </a:lnTo>
                  <a:lnTo>
                    <a:pt x="310" y="412"/>
                  </a:lnTo>
                  <a:lnTo>
                    <a:pt x="313" y="408"/>
                  </a:lnTo>
                  <a:lnTo>
                    <a:pt x="317" y="404"/>
                  </a:lnTo>
                  <a:lnTo>
                    <a:pt x="321" y="402"/>
                  </a:lnTo>
                  <a:lnTo>
                    <a:pt x="326" y="402"/>
                  </a:lnTo>
                  <a:lnTo>
                    <a:pt x="330" y="398"/>
                  </a:lnTo>
                  <a:lnTo>
                    <a:pt x="333" y="394"/>
                  </a:lnTo>
                  <a:lnTo>
                    <a:pt x="333" y="388"/>
                  </a:lnTo>
                  <a:lnTo>
                    <a:pt x="330" y="384"/>
                  </a:lnTo>
                  <a:lnTo>
                    <a:pt x="330" y="380"/>
                  </a:lnTo>
                  <a:lnTo>
                    <a:pt x="330" y="374"/>
                  </a:lnTo>
                  <a:lnTo>
                    <a:pt x="330" y="370"/>
                  </a:lnTo>
                  <a:lnTo>
                    <a:pt x="330" y="366"/>
                  </a:lnTo>
                  <a:lnTo>
                    <a:pt x="333" y="362"/>
                  </a:lnTo>
                  <a:lnTo>
                    <a:pt x="335" y="358"/>
                  </a:lnTo>
                  <a:lnTo>
                    <a:pt x="335" y="354"/>
                  </a:lnTo>
                  <a:lnTo>
                    <a:pt x="339" y="352"/>
                  </a:lnTo>
                  <a:lnTo>
                    <a:pt x="344" y="350"/>
                  </a:lnTo>
                  <a:lnTo>
                    <a:pt x="348" y="350"/>
                  </a:lnTo>
                  <a:lnTo>
                    <a:pt x="351" y="346"/>
                  </a:lnTo>
                  <a:lnTo>
                    <a:pt x="355" y="344"/>
                  </a:lnTo>
                  <a:lnTo>
                    <a:pt x="360" y="342"/>
                  </a:lnTo>
                  <a:lnTo>
                    <a:pt x="364" y="340"/>
                  </a:lnTo>
                  <a:lnTo>
                    <a:pt x="371" y="338"/>
                  </a:lnTo>
                  <a:lnTo>
                    <a:pt x="375" y="338"/>
                  </a:lnTo>
                  <a:lnTo>
                    <a:pt x="380" y="340"/>
                  </a:lnTo>
                  <a:lnTo>
                    <a:pt x="384" y="340"/>
                  </a:lnTo>
                  <a:lnTo>
                    <a:pt x="391" y="340"/>
                  </a:lnTo>
                  <a:lnTo>
                    <a:pt x="396" y="342"/>
                  </a:lnTo>
                  <a:lnTo>
                    <a:pt x="400" y="344"/>
                  </a:lnTo>
                  <a:lnTo>
                    <a:pt x="405" y="346"/>
                  </a:lnTo>
                  <a:lnTo>
                    <a:pt x="407" y="350"/>
                  </a:lnTo>
                  <a:lnTo>
                    <a:pt x="411" y="352"/>
                  </a:lnTo>
                  <a:lnTo>
                    <a:pt x="416" y="356"/>
                  </a:lnTo>
                  <a:lnTo>
                    <a:pt x="420" y="356"/>
                  </a:lnTo>
                  <a:lnTo>
                    <a:pt x="425" y="354"/>
                  </a:lnTo>
                  <a:lnTo>
                    <a:pt x="427" y="350"/>
                  </a:lnTo>
                  <a:lnTo>
                    <a:pt x="425" y="346"/>
                  </a:lnTo>
                  <a:lnTo>
                    <a:pt x="423" y="342"/>
                  </a:lnTo>
                  <a:lnTo>
                    <a:pt x="423" y="338"/>
                  </a:lnTo>
                  <a:lnTo>
                    <a:pt x="418" y="340"/>
                  </a:lnTo>
                  <a:lnTo>
                    <a:pt x="420" y="336"/>
                  </a:lnTo>
                  <a:lnTo>
                    <a:pt x="425" y="338"/>
                  </a:lnTo>
                  <a:lnTo>
                    <a:pt x="423" y="344"/>
                  </a:lnTo>
                  <a:lnTo>
                    <a:pt x="427" y="342"/>
                  </a:lnTo>
                  <a:lnTo>
                    <a:pt x="427" y="338"/>
                  </a:lnTo>
                  <a:lnTo>
                    <a:pt x="429" y="334"/>
                  </a:lnTo>
                  <a:lnTo>
                    <a:pt x="432" y="330"/>
                  </a:lnTo>
                  <a:lnTo>
                    <a:pt x="436" y="328"/>
                  </a:lnTo>
                  <a:lnTo>
                    <a:pt x="438" y="324"/>
                  </a:lnTo>
                  <a:lnTo>
                    <a:pt x="434" y="320"/>
                  </a:lnTo>
                  <a:lnTo>
                    <a:pt x="436" y="316"/>
                  </a:lnTo>
                  <a:lnTo>
                    <a:pt x="441" y="314"/>
                  </a:lnTo>
                  <a:lnTo>
                    <a:pt x="445" y="314"/>
                  </a:lnTo>
                  <a:lnTo>
                    <a:pt x="450" y="312"/>
                  </a:lnTo>
                  <a:lnTo>
                    <a:pt x="454" y="308"/>
                  </a:lnTo>
                  <a:lnTo>
                    <a:pt x="454" y="304"/>
                  </a:lnTo>
                  <a:lnTo>
                    <a:pt x="459" y="300"/>
                  </a:lnTo>
                  <a:lnTo>
                    <a:pt x="461" y="296"/>
                  </a:lnTo>
                  <a:lnTo>
                    <a:pt x="461" y="292"/>
                  </a:lnTo>
                  <a:lnTo>
                    <a:pt x="465" y="290"/>
                  </a:lnTo>
                  <a:lnTo>
                    <a:pt x="468" y="286"/>
                  </a:lnTo>
                  <a:lnTo>
                    <a:pt x="470" y="282"/>
                  </a:lnTo>
                  <a:lnTo>
                    <a:pt x="472" y="278"/>
                  </a:lnTo>
                  <a:lnTo>
                    <a:pt x="477" y="276"/>
                  </a:lnTo>
                  <a:lnTo>
                    <a:pt x="481" y="272"/>
                  </a:lnTo>
                  <a:lnTo>
                    <a:pt x="483" y="268"/>
                  </a:lnTo>
                  <a:lnTo>
                    <a:pt x="488" y="266"/>
                  </a:lnTo>
                  <a:lnTo>
                    <a:pt x="492" y="264"/>
                  </a:lnTo>
                  <a:lnTo>
                    <a:pt x="497" y="262"/>
                  </a:lnTo>
                  <a:lnTo>
                    <a:pt x="501" y="262"/>
                  </a:lnTo>
                  <a:lnTo>
                    <a:pt x="506" y="262"/>
                  </a:lnTo>
                  <a:lnTo>
                    <a:pt x="510" y="260"/>
                  </a:lnTo>
                  <a:lnTo>
                    <a:pt x="515" y="256"/>
                  </a:lnTo>
                  <a:lnTo>
                    <a:pt x="517" y="252"/>
                  </a:lnTo>
                  <a:lnTo>
                    <a:pt x="519" y="248"/>
                  </a:lnTo>
                  <a:lnTo>
                    <a:pt x="522" y="244"/>
                  </a:lnTo>
                  <a:lnTo>
                    <a:pt x="524" y="240"/>
                  </a:lnTo>
                  <a:lnTo>
                    <a:pt x="528" y="236"/>
                  </a:lnTo>
                  <a:lnTo>
                    <a:pt x="531" y="232"/>
                  </a:lnTo>
                  <a:lnTo>
                    <a:pt x="531" y="228"/>
                  </a:lnTo>
                  <a:lnTo>
                    <a:pt x="535" y="226"/>
                  </a:lnTo>
                  <a:lnTo>
                    <a:pt x="540" y="224"/>
                  </a:lnTo>
                  <a:lnTo>
                    <a:pt x="544" y="222"/>
                  </a:lnTo>
                  <a:lnTo>
                    <a:pt x="544" y="218"/>
                  </a:lnTo>
                  <a:lnTo>
                    <a:pt x="544" y="214"/>
                  </a:lnTo>
                  <a:lnTo>
                    <a:pt x="546" y="210"/>
                  </a:lnTo>
                  <a:lnTo>
                    <a:pt x="551" y="208"/>
                  </a:lnTo>
                  <a:lnTo>
                    <a:pt x="551" y="204"/>
                  </a:lnTo>
                  <a:lnTo>
                    <a:pt x="551" y="200"/>
                  </a:lnTo>
                  <a:lnTo>
                    <a:pt x="551" y="196"/>
                  </a:lnTo>
                  <a:lnTo>
                    <a:pt x="551" y="192"/>
                  </a:lnTo>
                  <a:lnTo>
                    <a:pt x="555" y="190"/>
                  </a:lnTo>
                  <a:lnTo>
                    <a:pt x="562" y="186"/>
                  </a:lnTo>
                  <a:lnTo>
                    <a:pt x="564" y="182"/>
                  </a:lnTo>
                  <a:lnTo>
                    <a:pt x="564" y="178"/>
                  </a:lnTo>
                  <a:lnTo>
                    <a:pt x="567" y="174"/>
                  </a:lnTo>
                  <a:lnTo>
                    <a:pt x="571" y="172"/>
                  </a:lnTo>
                  <a:lnTo>
                    <a:pt x="573" y="168"/>
                  </a:lnTo>
                  <a:lnTo>
                    <a:pt x="576" y="164"/>
                  </a:lnTo>
                  <a:lnTo>
                    <a:pt x="580" y="162"/>
                  </a:lnTo>
                  <a:lnTo>
                    <a:pt x="585" y="160"/>
                  </a:lnTo>
                  <a:lnTo>
                    <a:pt x="589" y="158"/>
                  </a:lnTo>
                  <a:lnTo>
                    <a:pt x="589" y="154"/>
                  </a:lnTo>
                  <a:lnTo>
                    <a:pt x="589" y="150"/>
                  </a:lnTo>
                  <a:lnTo>
                    <a:pt x="589" y="146"/>
                  </a:lnTo>
                  <a:lnTo>
                    <a:pt x="591" y="142"/>
                  </a:lnTo>
                  <a:lnTo>
                    <a:pt x="596" y="140"/>
                  </a:lnTo>
                  <a:lnTo>
                    <a:pt x="600" y="136"/>
                  </a:lnTo>
                  <a:lnTo>
                    <a:pt x="600" y="132"/>
                  </a:lnTo>
                  <a:lnTo>
                    <a:pt x="603" y="128"/>
                  </a:lnTo>
                  <a:lnTo>
                    <a:pt x="603" y="124"/>
                  </a:lnTo>
                  <a:lnTo>
                    <a:pt x="603" y="120"/>
                  </a:lnTo>
                  <a:lnTo>
                    <a:pt x="607" y="118"/>
                  </a:lnTo>
                  <a:lnTo>
                    <a:pt x="612" y="118"/>
                  </a:lnTo>
                  <a:lnTo>
                    <a:pt x="618" y="118"/>
                  </a:lnTo>
                  <a:lnTo>
                    <a:pt x="623" y="116"/>
                  </a:lnTo>
                  <a:lnTo>
                    <a:pt x="623" y="112"/>
                  </a:lnTo>
                  <a:lnTo>
                    <a:pt x="625" y="108"/>
                  </a:lnTo>
                  <a:lnTo>
                    <a:pt x="625" y="104"/>
                  </a:lnTo>
                  <a:lnTo>
                    <a:pt x="625" y="100"/>
                  </a:lnTo>
                  <a:lnTo>
                    <a:pt x="623" y="96"/>
                  </a:lnTo>
                  <a:lnTo>
                    <a:pt x="623" y="92"/>
                  </a:lnTo>
                  <a:lnTo>
                    <a:pt x="618" y="90"/>
                  </a:lnTo>
                  <a:lnTo>
                    <a:pt x="618" y="86"/>
                  </a:lnTo>
                  <a:lnTo>
                    <a:pt x="616" y="82"/>
                  </a:lnTo>
                  <a:lnTo>
                    <a:pt x="612" y="80"/>
                  </a:lnTo>
                  <a:lnTo>
                    <a:pt x="607" y="78"/>
                  </a:lnTo>
                  <a:lnTo>
                    <a:pt x="603" y="76"/>
                  </a:lnTo>
                  <a:lnTo>
                    <a:pt x="600" y="72"/>
                  </a:lnTo>
                  <a:lnTo>
                    <a:pt x="598" y="66"/>
                  </a:lnTo>
                  <a:lnTo>
                    <a:pt x="598" y="62"/>
                  </a:lnTo>
                  <a:lnTo>
                    <a:pt x="598" y="58"/>
                  </a:lnTo>
                  <a:lnTo>
                    <a:pt x="598" y="54"/>
                  </a:lnTo>
                  <a:lnTo>
                    <a:pt x="598" y="48"/>
                  </a:lnTo>
                  <a:lnTo>
                    <a:pt x="596" y="44"/>
                  </a:lnTo>
                  <a:lnTo>
                    <a:pt x="591" y="42"/>
                  </a:lnTo>
                  <a:lnTo>
                    <a:pt x="587" y="40"/>
                  </a:lnTo>
                  <a:lnTo>
                    <a:pt x="585" y="36"/>
                  </a:lnTo>
                  <a:lnTo>
                    <a:pt x="580" y="32"/>
                  </a:lnTo>
                  <a:lnTo>
                    <a:pt x="580" y="28"/>
                  </a:lnTo>
                  <a:lnTo>
                    <a:pt x="578" y="24"/>
                  </a:lnTo>
                  <a:lnTo>
                    <a:pt x="573" y="22"/>
                  </a:lnTo>
                  <a:lnTo>
                    <a:pt x="569" y="20"/>
                  </a:lnTo>
                  <a:lnTo>
                    <a:pt x="562" y="18"/>
                  </a:lnTo>
                  <a:lnTo>
                    <a:pt x="558" y="16"/>
                  </a:lnTo>
                  <a:lnTo>
                    <a:pt x="553" y="16"/>
                  </a:lnTo>
                  <a:lnTo>
                    <a:pt x="546" y="16"/>
                  </a:lnTo>
                  <a:lnTo>
                    <a:pt x="542" y="16"/>
                  </a:lnTo>
                  <a:lnTo>
                    <a:pt x="537" y="16"/>
                  </a:lnTo>
                  <a:lnTo>
                    <a:pt x="533" y="16"/>
                  </a:lnTo>
                  <a:lnTo>
                    <a:pt x="528" y="16"/>
                  </a:lnTo>
                  <a:lnTo>
                    <a:pt x="524" y="16"/>
                  </a:lnTo>
                  <a:lnTo>
                    <a:pt x="519" y="16"/>
                  </a:lnTo>
                  <a:lnTo>
                    <a:pt x="515" y="16"/>
                  </a:lnTo>
                  <a:lnTo>
                    <a:pt x="510" y="18"/>
                  </a:lnTo>
                  <a:lnTo>
                    <a:pt x="513" y="14"/>
                  </a:lnTo>
                  <a:lnTo>
                    <a:pt x="517" y="12"/>
                  </a:lnTo>
                  <a:lnTo>
                    <a:pt x="513" y="12"/>
                  </a:lnTo>
                  <a:lnTo>
                    <a:pt x="508" y="12"/>
                  </a:lnTo>
                  <a:lnTo>
                    <a:pt x="504" y="14"/>
                  </a:lnTo>
                  <a:lnTo>
                    <a:pt x="499" y="18"/>
                  </a:lnTo>
                  <a:lnTo>
                    <a:pt x="504" y="20"/>
                  </a:lnTo>
                  <a:lnTo>
                    <a:pt x="508" y="18"/>
                  </a:lnTo>
                  <a:lnTo>
                    <a:pt x="504" y="16"/>
                  </a:lnTo>
                  <a:lnTo>
                    <a:pt x="501" y="12"/>
                  </a:lnTo>
                  <a:lnTo>
                    <a:pt x="497" y="8"/>
                  </a:lnTo>
                  <a:lnTo>
                    <a:pt x="497" y="4"/>
                  </a:lnTo>
                  <a:lnTo>
                    <a:pt x="492" y="4"/>
                  </a:lnTo>
                  <a:lnTo>
                    <a:pt x="488" y="2"/>
                  </a:lnTo>
                  <a:lnTo>
                    <a:pt x="483" y="0"/>
                  </a:lnTo>
                  <a:lnTo>
                    <a:pt x="479" y="0"/>
                  </a:lnTo>
                  <a:lnTo>
                    <a:pt x="474" y="0"/>
                  </a:lnTo>
                  <a:lnTo>
                    <a:pt x="470" y="0"/>
                  </a:lnTo>
                  <a:lnTo>
                    <a:pt x="465" y="0"/>
                  </a:lnTo>
                  <a:lnTo>
                    <a:pt x="461" y="2"/>
                  </a:lnTo>
                  <a:lnTo>
                    <a:pt x="456" y="2"/>
                  </a:lnTo>
                  <a:lnTo>
                    <a:pt x="452" y="4"/>
                  </a:lnTo>
                  <a:lnTo>
                    <a:pt x="450" y="8"/>
                  </a:lnTo>
                  <a:lnTo>
                    <a:pt x="445" y="10"/>
                  </a:lnTo>
                  <a:lnTo>
                    <a:pt x="441" y="12"/>
                  </a:lnTo>
                  <a:lnTo>
                    <a:pt x="436" y="14"/>
                  </a:lnTo>
                  <a:lnTo>
                    <a:pt x="429" y="16"/>
                  </a:lnTo>
                  <a:lnTo>
                    <a:pt x="425" y="16"/>
                  </a:lnTo>
                  <a:lnTo>
                    <a:pt x="420" y="16"/>
                  </a:lnTo>
                  <a:lnTo>
                    <a:pt x="414" y="16"/>
                  </a:lnTo>
                  <a:lnTo>
                    <a:pt x="409" y="20"/>
                  </a:lnTo>
                  <a:lnTo>
                    <a:pt x="407" y="24"/>
                  </a:lnTo>
                  <a:lnTo>
                    <a:pt x="402" y="26"/>
                  </a:lnTo>
                  <a:lnTo>
                    <a:pt x="400" y="30"/>
                  </a:lnTo>
                  <a:lnTo>
                    <a:pt x="396" y="32"/>
                  </a:lnTo>
                  <a:lnTo>
                    <a:pt x="391" y="36"/>
                  </a:lnTo>
                  <a:lnTo>
                    <a:pt x="387" y="40"/>
                  </a:lnTo>
                  <a:lnTo>
                    <a:pt x="382" y="42"/>
                  </a:lnTo>
                  <a:lnTo>
                    <a:pt x="378" y="44"/>
                  </a:lnTo>
                  <a:lnTo>
                    <a:pt x="373" y="44"/>
                  </a:lnTo>
                  <a:lnTo>
                    <a:pt x="369" y="44"/>
                  </a:lnTo>
                  <a:lnTo>
                    <a:pt x="364" y="44"/>
                  </a:lnTo>
                  <a:lnTo>
                    <a:pt x="360" y="44"/>
                  </a:lnTo>
                  <a:lnTo>
                    <a:pt x="355" y="44"/>
                  </a:lnTo>
                  <a:lnTo>
                    <a:pt x="348" y="44"/>
                  </a:lnTo>
                  <a:lnTo>
                    <a:pt x="344" y="44"/>
                  </a:lnTo>
                  <a:lnTo>
                    <a:pt x="339" y="44"/>
                  </a:lnTo>
                  <a:lnTo>
                    <a:pt x="335" y="44"/>
                  </a:lnTo>
                  <a:lnTo>
                    <a:pt x="333" y="40"/>
                  </a:lnTo>
                  <a:lnTo>
                    <a:pt x="330" y="36"/>
                  </a:lnTo>
                  <a:lnTo>
                    <a:pt x="328" y="32"/>
                  </a:lnTo>
                  <a:lnTo>
                    <a:pt x="324" y="32"/>
                  </a:lnTo>
                  <a:lnTo>
                    <a:pt x="319" y="30"/>
                  </a:lnTo>
                  <a:lnTo>
                    <a:pt x="315" y="28"/>
                  </a:lnTo>
                  <a:lnTo>
                    <a:pt x="310" y="28"/>
                  </a:lnTo>
                  <a:lnTo>
                    <a:pt x="306" y="28"/>
                  </a:lnTo>
                  <a:lnTo>
                    <a:pt x="301" y="26"/>
                  </a:lnTo>
                  <a:lnTo>
                    <a:pt x="297" y="26"/>
                  </a:lnTo>
                  <a:lnTo>
                    <a:pt x="290" y="28"/>
                  </a:lnTo>
                  <a:lnTo>
                    <a:pt x="286" y="28"/>
                  </a:lnTo>
                  <a:lnTo>
                    <a:pt x="281" y="28"/>
                  </a:lnTo>
                  <a:lnTo>
                    <a:pt x="277" y="28"/>
                  </a:lnTo>
                  <a:lnTo>
                    <a:pt x="272" y="30"/>
                  </a:lnTo>
                  <a:lnTo>
                    <a:pt x="268" y="32"/>
                  </a:lnTo>
                  <a:lnTo>
                    <a:pt x="263" y="36"/>
                  </a:lnTo>
                  <a:lnTo>
                    <a:pt x="259" y="38"/>
                  </a:lnTo>
                  <a:lnTo>
                    <a:pt x="254" y="42"/>
                  </a:lnTo>
                  <a:lnTo>
                    <a:pt x="250" y="44"/>
                  </a:lnTo>
                  <a:lnTo>
                    <a:pt x="245" y="46"/>
                  </a:lnTo>
                  <a:lnTo>
                    <a:pt x="241" y="46"/>
                  </a:lnTo>
                  <a:lnTo>
                    <a:pt x="234" y="46"/>
                  </a:lnTo>
                  <a:lnTo>
                    <a:pt x="227" y="44"/>
                  </a:lnTo>
                  <a:lnTo>
                    <a:pt x="223" y="44"/>
                  </a:lnTo>
                  <a:lnTo>
                    <a:pt x="218" y="42"/>
                  </a:lnTo>
                  <a:lnTo>
                    <a:pt x="214" y="42"/>
                  </a:lnTo>
                  <a:lnTo>
                    <a:pt x="214" y="38"/>
                  </a:lnTo>
                  <a:lnTo>
                    <a:pt x="214" y="34"/>
                  </a:lnTo>
                  <a:lnTo>
                    <a:pt x="211" y="30"/>
                  </a:lnTo>
                  <a:lnTo>
                    <a:pt x="207" y="26"/>
                  </a:lnTo>
                  <a:lnTo>
                    <a:pt x="205" y="22"/>
                  </a:lnTo>
                  <a:lnTo>
                    <a:pt x="200" y="18"/>
                  </a:lnTo>
                  <a:lnTo>
                    <a:pt x="196" y="18"/>
                  </a:lnTo>
                  <a:lnTo>
                    <a:pt x="191" y="16"/>
                  </a:lnTo>
                  <a:lnTo>
                    <a:pt x="187" y="14"/>
                  </a:lnTo>
                  <a:lnTo>
                    <a:pt x="182" y="14"/>
                  </a:lnTo>
                  <a:lnTo>
                    <a:pt x="178" y="14"/>
                  </a:lnTo>
                  <a:lnTo>
                    <a:pt x="173" y="14"/>
                  </a:lnTo>
                  <a:lnTo>
                    <a:pt x="169" y="14"/>
                  </a:lnTo>
                  <a:lnTo>
                    <a:pt x="162" y="14"/>
                  </a:lnTo>
                  <a:lnTo>
                    <a:pt x="157" y="14"/>
                  </a:lnTo>
                  <a:lnTo>
                    <a:pt x="153" y="14"/>
                  </a:lnTo>
                  <a:lnTo>
                    <a:pt x="148" y="14"/>
                  </a:lnTo>
                  <a:lnTo>
                    <a:pt x="144" y="12"/>
                  </a:lnTo>
                  <a:lnTo>
                    <a:pt x="139" y="12"/>
                  </a:lnTo>
                  <a:lnTo>
                    <a:pt x="135" y="10"/>
                  </a:lnTo>
                  <a:lnTo>
                    <a:pt x="128" y="6"/>
                  </a:lnTo>
                  <a:lnTo>
                    <a:pt x="124" y="6"/>
                  </a:lnTo>
                  <a:lnTo>
                    <a:pt x="117" y="8"/>
                  </a:lnTo>
                  <a:lnTo>
                    <a:pt x="112" y="8"/>
                  </a:lnTo>
                  <a:lnTo>
                    <a:pt x="108" y="10"/>
                  </a:lnTo>
                  <a:lnTo>
                    <a:pt x="103" y="10"/>
                  </a:lnTo>
                  <a:lnTo>
                    <a:pt x="99" y="10"/>
                  </a:lnTo>
                  <a:lnTo>
                    <a:pt x="94" y="10"/>
                  </a:lnTo>
                  <a:lnTo>
                    <a:pt x="90" y="12"/>
                  </a:lnTo>
                  <a:lnTo>
                    <a:pt x="88" y="16"/>
                  </a:lnTo>
                  <a:lnTo>
                    <a:pt x="85" y="20"/>
                  </a:lnTo>
                  <a:lnTo>
                    <a:pt x="85" y="2"/>
                  </a:lnTo>
                </a:path>
              </a:pathLst>
            </a:custGeom>
            <a:solidFill>
              <a:srgbClr val="FFC000"/>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62" name="Freeform 125">
              <a:extLst>
                <a:ext uri="{FF2B5EF4-FFF2-40B4-BE49-F238E27FC236}">
                  <a16:creationId xmlns:a16="http://schemas.microsoft.com/office/drawing/2014/main" id="{97D36FAB-00AD-4930-8F75-58CB7ED843A1}"/>
                </a:ext>
              </a:extLst>
            </p:cNvPr>
            <p:cNvSpPr>
              <a:spLocks/>
            </p:cNvSpPr>
            <p:nvPr/>
          </p:nvSpPr>
          <p:spPr bwMode="auto">
            <a:xfrm>
              <a:off x="2781621" y="2203843"/>
              <a:ext cx="771807" cy="1204679"/>
            </a:xfrm>
            <a:custGeom>
              <a:avLst/>
              <a:gdLst>
                <a:gd name="T0" fmla="*/ 2147483647 w 550"/>
                <a:gd name="T1" fmla="*/ 2147483647 h 825"/>
                <a:gd name="T2" fmla="*/ 2147483647 w 550"/>
                <a:gd name="T3" fmla="*/ 2147483647 h 825"/>
                <a:gd name="T4" fmla="*/ 2147483647 w 550"/>
                <a:gd name="T5" fmla="*/ 2147483647 h 825"/>
                <a:gd name="T6" fmla="*/ 2147483647 w 550"/>
                <a:gd name="T7" fmla="*/ 2147483647 h 825"/>
                <a:gd name="T8" fmla="*/ 2147483647 w 550"/>
                <a:gd name="T9" fmla="*/ 2147483647 h 825"/>
                <a:gd name="T10" fmla="*/ 2147483647 w 550"/>
                <a:gd name="T11" fmla="*/ 2147483647 h 825"/>
                <a:gd name="T12" fmla="*/ 2147483647 w 550"/>
                <a:gd name="T13" fmla="*/ 2147483647 h 825"/>
                <a:gd name="T14" fmla="*/ 2147483647 w 550"/>
                <a:gd name="T15" fmla="*/ 2147483647 h 825"/>
                <a:gd name="T16" fmla="*/ 2147483647 w 550"/>
                <a:gd name="T17" fmla="*/ 2147483647 h 825"/>
                <a:gd name="T18" fmla="*/ 2147483647 w 550"/>
                <a:gd name="T19" fmla="*/ 2147483647 h 825"/>
                <a:gd name="T20" fmla="*/ 2147483647 w 550"/>
                <a:gd name="T21" fmla="*/ 2147483647 h 825"/>
                <a:gd name="T22" fmla="*/ 2147483647 w 550"/>
                <a:gd name="T23" fmla="*/ 2147483647 h 825"/>
                <a:gd name="T24" fmla="*/ 2147483647 w 550"/>
                <a:gd name="T25" fmla="*/ 2147483647 h 825"/>
                <a:gd name="T26" fmla="*/ 2147483647 w 550"/>
                <a:gd name="T27" fmla="*/ 2147483647 h 825"/>
                <a:gd name="T28" fmla="*/ 2147483647 w 550"/>
                <a:gd name="T29" fmla="*/ 2147483647 h 825"/>
                <a:gd name="T30" fmla="*/ 2147483647 w 550"/>
                <a:gd name="T31" fmla="*/ 2147483647 h 825"/>
                <a:gd name="T32" fmla="*/ 2147483647 w 550"/>
                <a:gd name="T33" fmla="*/ 2147483647 h 825"/>
                <a:gd name="T34" fmla="*/ 2147483647 w 550"/>
                <a:gd name="T35" fmla="*/ 2147483647 h 825"/>
                <a:gd name="T36" fmla="*/ 2147483647 w 550"/>
                <a:gd name="T37" fmla="*/ 2147483647 h 825"/>
                <a:gd name="T38" fmla="*/ 2147483647 w 550"/>
                <a:gd name="T39" fmla="*/ 2147483647 h 825"/>
                <a:gd name="T40" fmla="*/ 2147483647 w 550"/>
                <a:gd name="T41" fmla="*/ 2147483647 h 825"/>
                <a:gd name="T42" fmla="*/ 2147483647 w 550"/>
                <a:gd name="T43" fmla="*/ 2147483647 h 825"/>
                <a:gd name="T44" fmla="*/ 2147483647 w 550"/>
                <a:gd name="T45" fmla="*/ 2147483647 h 825"/>
                <a:gd name="T46" fmla="*/ 2147483647 w 550"/>
                <a:gd name="T47" fmla="*/ 2147483647 h 825"/>
                <a:gd name="T48" fmla="*/ 2147483647 w 550"/>
                <a:gd name="T49" fmla="*/ 2147483647 h 825"/>
                <a:gd name="T50" fmla="*/ 2147483647 w 550"/>
                <a:gd name="T51" fmla="*/ 2147483647 h 825"/>
                <a:gd name="T52" fmla="*/ 2147483647 w 550"/>
                <a:gd name="T53" fmla="*/ 2147483647 h 825"/>
                <a:gd name="T54" fmla="*/ 2147483647 w 550"/>
                <a:gd name="T55" fmla="*/ 2147483647 h 825"/>
                <a:gd name="T56" fmla="*/ 2147483647 w 550"/>
                <a:gd name="T57" fmla="*/ 2147483647 h 825"/>
                <a:gd name="T58" fmla="*/ 2147483647 w 550"/>
                <a:gd name="T59" fmla="*/ 2147483647 h 825"/>
                <a:gd name="T60" fmla="*/ 2147483647 w 550"/>
                <a:gd name="T61" fmla="*/ 2147483647 h 825"/>
                <a:gd name="T62" fmla="*/ 2147483647 w 550"/>
                <a:gd name="T63" fmla="*/ 2147483647 h 825"/>
                <a:gd name="T64" fmla="*/ 2147483647 w 550"/>
                <a:gd name="T65" fmla="*/ 2147483647 h 825"/>
                <a:gd name="T66" fmla="*/ 2147483647 w 550"/>
                <a:gd name="T67" fmla="*/ 2147483647 h 825"/>
                <a:gd name="T68" fmla="*/ 2147483647 w 550"/>
                <a:gd name="T69" fmla="*/ 2147483647 h 825"/>
                <a:gd name="T70" fmla="*/ 2147483647 w 550"/>
                <a:gd name="T71" fmla="*/ 2147483647 h 825"/>
                <a:gd name="T72" fmla="*/ 2147483647 w 550"/>
                <a:gd name="T73" fmla="*/ 2147483647 h 825"/>
                <a:gd name="T74" fmla="*/ 2147483647 w 550"/>
                <a:gd name="T75" fmla="*/ 2147483647 h 825"/>
                <a:gd name="T76" fmla="*/ 2147483647 w 550"/>
                <a:gd name="T77" fmla="*/ 2147483647 h 825"/>
                <a:gd name="T78" fmla="*/ 2147483647 w 550"/>
                <a:gd name="T79" fmla="*/ 2147483647 h 825"/>
                <a:gd name="T80" fmla="*/ 2147483647 w 550"/>
                <a:gd name="T81" fmla="*/ 2147483647 h 825"/>
                <a:gd name="T82" fmla="*/ 2147483647 w 550"/>
                <a:gd name="T83" fmla="*/ 2147483647 h 825"/>
                <a:gd name="T84" fmla="*/ 2147483647 w 550"/>
                <a:gd name="T85" fmla="*/ 2147483647 h 825"/>
                <a:gd name="T86" fmla="*/ 2147483647 w 550"/>
                <a:gd name="T87" fmla="*/ 2147483647 h 825"/>
                <a:gd name="T88" fmla="*/ 2147483647 w 550"/>
                <a:gd name="T89" fmla="*/ 2147483647 h 825"/>
                <a:gd name="T90" fmla="*/ 2147483647 w 550"/>
                <a:gd name="T91" fmla="*/ 2147483647 h 825"/>
                <a:gd name="T92" fmla="*/ 2147483647 w 550"/>
                <a:gd name="T93" fmla="*/ 2147483647 h 825"/>
                <a:gd name="T94" fmla="*/ 2147483647 w 550"/>
                <a:gd name="T95" fmla="*/ 2147483647 h 825"/>
                <a:gd name="T96" fmla="*/ 2147483647 w 550"/>
                <a:gd name="T97" fmla="*/ 2147483647 h 825"/>
                <a:gd name="T98" fmla="*/ 2147483647 w 550"/>
                <a:gd name="T99" fmla="*/ 2147483647 h 825"/>
                <a:gd name="T100" fmla="*/ 2147483647 w 550"/>
                <a:gd name="T101" fmla="*/ 2147483647 h 825"/>
                <a:gd name="T102" fmla="*/ 2147483647 w 550"/>
                <a:gd name="T103" fmla="*/ 2147483647 h 825"/>
                <a:gd name="T104" fmla="*/ 2147483647 w 550"/>
                <a:gd name="T105" fmla="*/ 2147483647 h 825"/>
                <a:gd name="T106" fmla="*/ 2147483647 w 550"/>
                <a:gd name="T107" fmla="*/ 2147483647 h 825"/>
                <a:gd name="T108" fmla="*/ 2147483647 w 550"/>
                <a:gd name="T109" fmla="*/ 2147483647 h 825"/>
                <a:gd name="T110" fmla="*/ 2147483647 w 550"/>
                <a:gd name="T111" fmla="*/ 2147483647 h 825"/>
                <a:gd name="T112" fmla="*/ 2147483647 w 550"/>
                <a:gd name="T113" fmla="*/ 2147483647 h 825"/>
                <a:gd name="T114" fmla="*/ 2147483647 w 550"/>
                <a:gd name="T115" fmla="*/ 2147483647 h 8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0"/>
                <a:gd name="T175" fmla="*/ 0 h 825"/>
                <a:gd name="T176" fmla="*/ 550 w 550"/>
                <a:gd name="T177" fmla="*/ 825 h 8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0" h="825">
                  <a:moveTo>
                    <a:pt x="50" y="8"/>
                  </a:moveTo>
                  <a:lnTo>
                    <a:pt x="72" y="28"/>
                  </a:lnTo>
                  <a:lnTo>
                    <a:pt x="81" y="24"/>
                  </a:lnTo>
                  <a:lnTo>
                    <a:pt x="86" y="16"/>
                  </a:lnTo>
                  <a:lnTo>
                    <a:pt x="86" y="8"/>
                  </a:lnTo>
                  <a:lnTo>
                    <a:pt x="95" y="8"/>
                  </a:lnTo>
                  <a:lnTo>
                    <a:pt x="104" y="4"/>
                  </a:lnTo>
                  <a:lnTo>
                    <a:pt x="113" y="0"/>
                  </a:lnTo>
                  <a:lnTo>
                    <a:pt x="122" y="0"/>
                  </a:lnTo>
                  <a:lnTo>
                    <a:pt x="131" y="4"/>
                  </a:lnTo>
                  <a:lnTo>
                    <a:pt x="135" y="12"/>
                  </a:lnTo>
                  <a:lnTo>
                    <a:pt x="144" y="12"/>
                  </a:lnTo>
                  <a:lnTo>
                    <a:pt x="153" y="12"/>
                  </a:lnTo>
                  <a:lnTo>
                    <a:pt x="162" y="16"/>
                  </a:lnTo>
                  <a:lnTo>
                    <a:pt x="171" y="16"/>
                  </a:lnTo>
                  <a:lnTo>
                    <a:pt x="180" y="24"/>
                  </a:lnTo>
                  <a:lnTo>
                    <a:pt x="189" y="28"/>
                  </a:lnTo>
                  <a:lnTo>
                    <a:pt x="198" y="28"/>
                  </a:lnTo>
                  <a:lnTo>
                    <a:pt x="207" y="32"/>
                  </a:lnTo>
                  <a:lnTo>
                    <a:pt x="212" y="40"/>
                  </a:lnTo>
                  <a:lnTo>
                    <a:pt x="221" y="40"/>
                  </a:lnTo>
                  <a:lnTo>
                    <a:pt x="230" y="44"/>
                  </a:lnTo>
                  <a:lnTo>
                    <a:pt x="239" y="48"/>
                  </a:lnTo>
                  <a:lnTo>
                    <a:pt x="248" y="48"/>
                  </a:lnTo>
                  <a:lnTo>
                    <a:pt x="257" y="52"/>
                  </a:lnTo>
                  <a:lnTo>
                    <a:pt x="266" y="56"/>
                  </a:lnTo>
                  <a:lnTo>
                    <a:pt x="275" y="60"/>
                  </a:lnTo>
                  <a:lnTo>
                    <a:pt x="284" y="60"/>
                  </a:lnTo>
                  <a:lnTo>
                    <a:pt x="302" y="68"/>
                  </a:lnTo>
                  <a:lnTo>
                    <a:pt x="311" y="72"/>
                  </a:lnTo>
                  <a:lnTo>
                    <a:pt x="320" y="72"/>
                  </a:lnTo>
                  <a:lnTo>
                    <a:pt x="329" y="84"/>
                  </a:lnTo>
                  <a:lnTo>
                    <a:pt x="338" y="88"/>
                  </a:lnTo>
                  <a:lnTo>
                    <a:pt x="347" y="88"/>
                  </a:lnTo>
                  <a:lnTo>
                    <a:pt x="369" y="96"/>
                  </a:lnTo>
                  <a:lnTo>
                    <a:pt x="378" y="100"/>
                  </a:lnTo>
                  <a:lnTo>
                    <a:pt x="387" y="104"/>
                  </a:lnTo>
                  <a:lnTo>
                    <a:pt x="396" y="108"/>
                  </a:lnTo>
                  <a:lnTo>
                    <a:pt x="419" y="120"/>
                  </a:lnTo>
                  <a:lnTo>
                    <a:pt x="428" y="124"/>
                  </a:lnTo>
                  <a:lnTo>
                    <a:pt x="437" y="128"/>
                  </a:lnTo>
                  <a:lnTo>
                    <a:pt x="446" y="132"/>
                  </a:lnTo>
                  <a:lnTo>
                    <a:pt x="455" y="132"/>
                  </a:lnTo>
                  <a:lnTo>
                    <a:pt x="464" y="136"/>
                  </a:lnTo>
                  <a:lnTo>
                    <a:pt x="473" y="140"/>
                  </a:lnTo>
                  <a:lnTo>
                    <a:pt x="486" y="148"/>
                  </a:lnTo>
                  <a:lnTo>
                    <a:pt x="500" y="152"/>
                  </a:lnTo>
                  <a:lnTo>
                    <a:pt x="509" y="156"/>
                  </a:lnTo>
                  <a:lnTo>
                    <a:pt x="518" y="160"/>
                  </a:lnTo>
                  <a:lnTo>
                    <a:pt x="527" y="164"/>
                  </a:lnTo>
                  <a:lnTo>
                    <a:pt x="536" y="164"/>
                  </a:lnTo>
                  <a:lnTo>
                    <a:pt x="545" y="160"/>
                  </a:lnTo>
                  <a:lnTo>
                    <a:pt x="545" y="168"/>
                  </a:lnTo>
                  <a:lnTo>
                    <a:pt x="545" y="176"/>
                  </a:lnTo>
                  <a:lnTo>
                    <a:pt x="545" y="184"/>
                  </a:lnTo>
                  <a:lnTo>
                    <a:pt x="545" y="192"/>
                  </a:lnTo>
                  <a:lnTo>
                    <a:pt x="545" y="200"/>
                  </a:lnTo>
                  <a:lnTo>
                    <a:pt x="545" y="208"/>
                  </a:lnTo>
                  <a:lnTo>
                    <a:pt x="545" y="224"/>
                  </a:lnTo>
                  <a:lnTo>
                    <a:pt x="545" y="232"/>
                  </a:lnTo>
                  <a:lnTo>
                    <a:pt x="545" y="248"/>
                  </a:lnTo>
                  <a:lnTo>
                    <a:pt x="545" y="260"/>
                  </a:lnTo>
                  <a:lnTo>
                    <a:pt x="545" y="268"/>
                  </a:lnTo>
                  <a:lnTo>
                    <a:pt x="545" y="276"/>
                  </a:lnTo>
                  <a:lnTo>
                    <a:pt x="545" y="284"/>
                  </a:lnTo>
                  <a:lnTo>
                    <a:pt x="549" y="292"/>
                  </a:lnTo>
                  <a:lnTo>
                    <a:pt x="549" y="300"/>
                  </a:lnTo>
                  <a:lnTo>
                    <a:pt x="549" y="308"/>
                  </a:lnTo>
                  <a:lnTo>
                    <a:pt x="549" y="316"/>
                  </a:lnTo>
                  <a:lnTo>
                    <a:pt x="549" y="324"/>
                  </a:lnTo>
                  <a:lnTo>
                    <a:pt x="549" y="332"/>
                  </a:lnTo>
                  <a:lnTo>
                    <a:pt x="549" y="340"/>
                  </a:lnTo>
                  <a:lnTo>
                    <a:pt x="540" y="340"/>
                  </a:lnTo>
                  <a:lnTo>
                    <a:pt x="531" y="340"/>
                  </a:lnTo>
                  <a:lnTo>
                    <a:pt x="527" y="348"/>
                  </a:lnTo>
                  <a:lnTo>
                    <a:pt x="527" y="356"/>
                  </a:lnTo>
                  <a:lnTo>
                    <a:pt x="527" y="364"/>
                  </a:lnTo>
                  <a:lnTo>
                    <a:pt x="518" y="364"/>
                  </a:lnTo>
                  <a:lnTo>
                    <a:pt x="518" y="372"/>
                  </a:lnTo>
                  <a:lnTo>
                    <a:pt x="509" y="380"/>
                  </a:lnTo>
                  <a:lnTo>
                    <a:pt x="509" y="388"/>
                  </a:lnTo>
                  <a:lnTo>
                    <a:pt x="509" y="396"/>
                  </a:lnTo>
                  <a:lnTo>
                    <a:pt x="509" y="404"/>
                  </a:lnTo>
                  <a:lnTo>
                    <a:pt x="509" y="412"/>
                  </a:lnTo>
                  <a:lnTo>
                    <a:pt x="504" y="424"/>
                  </a:lnTo>
                  <a:lnTo>
                    <a:pt x="495" y="428"/>
                  </a:lnTo>
                  <a:lnTo>
                    <a:pt x="486" y="432"/>
                  </a:lnTo>
                  <a:lnTo>
                    <a:pt x="477" y="432"/>
                  </a:lnTo>
                  <a:lnTo>
                    <a:pt x="473" y="440"/>
                  </a:lnTo>
                  <a:lnTo>
                    <a:pt x="473" y="448"/>
                  </a:lnTo>
                  <a:lnTo>
                    <a:pt x="473" y="456"/>
                  </a:lnTo>
                  <a:lnTo>
                    <a:pt x="473" y="464"/>
                  </a:lnTo>
                  <a:lnTo>
                    <a:pt x="473" y="472"/>
                  </a:lnTo>
                  <a:lnTo>
                    <a:pt x="468" y="480"/>
                  </a:lnTo>
                  <a:lnTo>
                    <a:pt x="468" y="488"/>
                  </a:lnTo>
                  <a:lnTo>
                    <a:pt x="468" y="500"/>
                  </a:lnTo>
                  <a:lnTo>
                    <a:pt x="464" y="508"/>
                  </a:lnTo>
                  <a:lnTo>
                    <a:pt x="464" y="516"/>
                  </a:lnTo>
                  <a:lnTo>
                    <a:pt x="464" y="524"/>
                  </a:lnTo>
                  <a:lnTo>
                    <a:pt x="473" y="524"/>
                  </a:lnTo>
                  <a:lnTo>
                    <a:pt x="477" y="532"/>
                  </a:lnTo>
                  <a:lnTo>
                    <a:pt x="486" y="540"/>
                  </a:lnTo>
                  <a:lnTo>
                    <a:pt x="495" y="544"/>
                  </a:lnTo>
                  <a:lnTo>
                    <a:pt x="495" y="552"/>
                  </a:lnTo>
                  <a:lnTo>
                    <a:pt x="504" y="560"/>
                  </a:lnTo>
                  <a:lnTo>
                    <a:pt x="509" y="568"/>
                  </a:lnTo>
                  <a:lnTo>
                    <a:pt x="518" y="572"/>
                  </a:lnTo>
                  <a:lnTo>
                    <a:pt x="518" y="580"/>
                  </a:lnTo>
                  <a:lnTo>
                    <a:pt x="527" y="584"/>
                  </a:lnTo>
                  <a:lnTo>
                    <a:pt x="531" y="592"/>
                  </a:lnTo>
                  <a:lnTo>
                    <a:pt x="531" y="600"/>
                  </a:lnTo>
                  <a:lnTo>
                    <a:pt x="522" y="604"/>
                  </a:lnTo>
                  <a:lnTo>
                    <a:pt x="513" y="604"/>
                  </a:lnTo>
                  <a:lnTo>
                    <a:pt x="504" y="600"/>
                  </a:lnTo>
                  <a:lnTo>
                    <a:pt x="495" y="604"/>
                  </a:lnTo>
                  <a:lnTo>
                    <a:pt x="486" y="612"/>
                  </a:lnTo>
                  <a:lnTo>
                    <a:pt x="486" y="620"/>
                  </a:lnTo>
                  <a:lnTo>
                    <a:pt x="477" y="624"/>
                  </a:lnTo>
                  <a:lnTo>
                    <a:pt x="468" y="632"/>
                  </a:lnTo>
                  <a:lnTo>
                    <a:pt x="459" y="636"/>
                  </a:lnTo>
                  <a:lnTo>
                    <a:pt x="450" y="640"/>
                  </a:lnTo>
                  <a:lnTo>
                    <a:pt x="441" y="644"/>
                  </a:lnTo>
                  <a:lnTo>
                    <a:pt x="432" y="648"/>
                  </a:lnTo>
                  <a:lnTo>
                    <a:pt x="432" y="656"/>
                  </a:lnTo>
                  <a:lnTo>
                    <a:pt x="432" y="664"/>
                  </a:lnTo>
                  <a:lnTo>
                    <a:pt x="423" y="668"/>
                  </a:lnTo>
                  <a:lnTo>
                    <a:pt x="419" y="676"/>
                  </a:lnTo>
                  <a:lnTo>
                    <a:pt x="414" y="684"/>
                  </a:lnTo>
                  <a:lnTo>
                    <a:pt x="414" y="696"/>
                  </a:lnTo>
                  <a:lnTo>
                    <a:pt x="414" y="704"/>
                  </a:lnTo>
                  <a:lnTo>
                    <a:pt x="410" y="712"/>
                  </a:lnTo>
                  <a:lnTo>
                    <a:pt x="410" y="720"/>
                  </a:lnTo>
                  <a:lnTo>
                    <a:pt x="405" y="728"/>
                  </a:lnTo>
                  <a:lnTo>
                    <a:pt x="401" y="736"/>
                  </a:lnTo>
                  <a:lnTo>
                    <a:pt x="392" y="740"/>
                  </a:lnTo>
                  <a:lnTo>
                    <a:pt x="383" y="744"/>
                  </a:lnTo>
                  <a:lnTo>
                    <a:pt x="365" y="732"/>
                  </a:lnTo>
                  <a:lnTo>
                    <a:pt x="356" y="732"/>
                  </a:lnTo>
                  <a:lnTo>
                    <a:pt x="347" y="740"/>
                  </a:lnTo>
                  <a:lnTo>
                    <a:pt x="338" y="744"/>
                  </a:lnTo>
                  <a:lnTo>
                    <a:pt x="329" y="744"/>
                  </a:lnTo>
                  <a:lnTo>
                    <a:pt x="320" y="744"/>
                  </a:lnTo>
                  <a:lnTo>
                    <a:pt x="311" y="748"/>
                  </a:lnTo>
                  <a:lnTo>
                    <a:pt x="302" y="748"/>
                  </a:lnTo>
                  <a:lnTo>
                    <a:pt x="297" y="756"/>
                  </a:lnTo>
                  <a:lnTo>
                    <a:pt x="284" y="760"/>
                  </a:lnTo>
                  <a:lnTo>
                    <a:pt x="279" y="768"/>
                  </a:lnTo>
                  <a:lnTo>
                    <a:pt x="270" y="776"/>
                  </a:lnTo>
                  <a:lnTo>
                    <a:pt x="261" y="780"/>
                  </a:lnTo>
                  <a:lnTo>
                    <a:pt x="257" y="788"/>
                  </a:lnTo>
                  <a:lnTo>
                    <a:pt x="248" y="792"/>
                  </a:lnTo>
                  <a:lnTo>
                    <a:pt x="239" y="796"/>
                  </a:lnTo>
                  <a:lnTo>
                    <a:pt x="230" y="796"/>
                  </a:lnTo>
                  <a:lnTo>
                    <a:pt x="221" y="796"/>
                  </a:lnTo>
                  <a:lnTo>
                    <a:pt x="212" y="800"/>
                  </a:lnTo>
                  <a:lnTo>
                    <a:pt x="198" y="804"/>
                  </a:lnTo>
                  <a:lnTo>
                    <a:pt x="189" y="804"/>
                  </a:lnTo>
                  <a:lnTo>
                    <a:pt x="176" y="812"/>
                  </a:lnTo>
                  <a:lnTo>
                    <a:pt x="167" y="816"/>
                  </a:lnTo>
                  <a:lnTo>
                    <a:pt x="158" y="820"/>
                  </a:lnTo>
                  <a:lnTo>
                    <a:pt x="149" y="820"/>
                  </a:lnTo>
                  <a:lnTo>
                    <a:pt x="140" y="824"/>
                  </a:lnTo>
                  <a:lnTo>
                    <a:pt x="131" y="824"/>
                  </a:lnTo>
                  <a:lnTo>
                    <a:pt x="122" y="824"/>
                  </a:lnTo>
                  <a:lnTo>
                    <a:pt x="122" y="816"/>
                  </a:lnTo>
                  <a:lnTo>
                    <a:pt x="131" y="808"/>
                  </a:lnTo>
                  <a:lnTo>
                    <a:pt x="131" y="800"/>
                  </a:lnTo>
                  <a:lnTo>
                    <a:pt x="140" y="792"/>
                  </a:lnTo>
                  <a:lnTo>
                    <a:pt x="140" y="784"/>
                  </a:lnTo>
                  <a:lnTo>
                    <a:pt x="144" y="776"/>
                  </a:lnTo>
                  <a:lnTo>
                    <a:pt x="140" y="768"/>
                  </a:lnTo>
                  <a:lnTo>
                    <a:pt x="135" y="760"/>
                  </a:lnTo>
                  <a:lnTo>
                    <a:pt x="126" y="756"/>
                  </a:lnTo>
                  <a:lnTo>
                    <a:pt x="117" y="752"/>
                  </a:lnTo>
                  <a:lnTo>
                    <a:pt x="108" y="748"/>
                  </a:lnTo>
                  <a:lnTo>
                    <a:pt x="108" y="740"/>
                  </a:lnTo>
                  <a:lnTo>
                    <a:pt x="99" y="736"/>
                  </a:lnTo>
                  <a:lnTo>
                    <a:pt x="90" y="736"/>
                  </a:lnTo>
                  <a:lnTo>
                    <a:pt x="81" y="736"/>
                  </a:lnTo>
                  <a:lnTo>
                    <a:pt x="81" y="728"/>
                  </a:lnTo>
                  <a:lnTo>
                    <a:pt x="81" y="720"/>
                  </a:lnTo>
                  <a:lnTo>
                    <a:pt x="81" y="712"/>
                  </a:lnTo>
                  <a:lnTo>
                    <a:pt x="81" y="704"/>
                  </a:lnTo>
                  <a:lnTo>
                    <a:pt x="81" y="696"/>
                  </a:lnTo>
                  <a:lnTo>
                    <a:pt x="72" y="688"/>
                  </a:lnTo>
                  <a:lnTo>
                    <a:pt x="63" y="680"/>
                  </a:lnTo>
                  <a:lnTo>
                    <a:pt x="59" y="672"/>
                  </a:lnTo>
                  <a:lnTo>
                    <a:pt x="59" y="664"/>
                  </a:lnTo>
                  <a:lnTo>
                    <a:pt x="59" y="656"/>
                  </a:lnTo>
                  <a:lnTo>
                    <a:pt x="63" y="648"/>
                  </a:lnTo>
                  <a:lnTo>
                    <a:pt x="72" y="648"/>
                  </a:lnTo>
                  <a:lnTo>
                    <a:pt x="81" y="648"/>
                  </a:lnTo>
                  <a:lnTo>
                    <a:pt x="90" y="648"/>
                  </a:lnTo>
                  <a:lnTo>
                    <a:pt x="99" y="648"/>
                  </a:lnTo>
                  <a:lnTo>
                    <a:pt x="108" y="648"/>
                  </a:lnTo>
                  <a:lnTo>
                    <a:pt x="117" y="648"/>
                  </a:lnTo>
                  <a:lnTo>
                    <a:pt x="126" y="644"/>
                  </a:lnTo>
                  <a:lnTo>
                    <a:pt x="122" y="636"/>
                  </a:lnTo>
                  <a:lnTo>
                    <a:pt x="113" y="632"/>
                  </a:lnTo>
                  <a:lnTo>
                    <a:pt x="104" y="624"/>
                  </a:lnTo>
                  <a:lnTo>
                    <a:pt x="95" y="616"/>
                  </a:lnTo>
                  <a:lnTo>
                    <a:pt x="90" y="608"/>
                  </a:lnTo>
                  <a:lnTo>
                    <a:pt x="81" y="600"/>
                  </a:lnTo>
                  <a:lnTo>
                    <a:pt x="81" y="592"/>
                  </a:lnTo>
                  <a:lnTo>
                    <a:pt x="77" y="584"/>
                  </a:lnTo>
                  <a:lnTo>
                    <a:pt x="77" y="576"/>
                  </a:lnTo>
                  <a:lnTo>
                    <a:pt x="72" y="568"/>
                  </a:lnTo>
                  <a:lnTo>
                    <a:pt x="68" y="560"/>
                  </a:lnTo>
                  <a:lnTo>
                    <a:pt x="63" y="552"/>
                  </a:lnTo>
                  <a:lnTo>
                    <a:pt x="72" y="552"/>
                  </a:lnTo>
                  <a:lnTo>
                    <a:pt x="81" y="556"/>
                  </a:lnTo>
                  <a:lnTo>
                    <a:pt x="90" y="560"/>
                  </a:lnTo>
                  <a:lnTo>
                    <a:pt x="90" y="552"/>
                  </a:lnTo>
                  <a:lnTo>
                    <a:pt x="81" y="544"/>
                  </a:lnTo>
                  <a:lnTo>
                    <a:pt x="72" y="536"/>
                  </a:lnTo>
                  <a:lnTo>
                    <a:pt x="72" y="528"/>
                  </a:lnTo>
                  <a:lnTo>
                    <a:pt x="72" y="520"/>
                  </a:lnTo>
                  <a:lnTo>
                    <a:pt x="63" y="520"/>
                  </a:lnTo>
                  <a:lnTo>
                    <a:pt x="63" y="512"/>
                  </a:lnTo>
                  <a:lnTo>
                    <a:pt x="63" y="504"/>
                  </a:lnTo>
                  <a:lnTo>
                    <a:pt x="54" y="500"/>
                  </a:lnTo>
                  <a:lnTo>
                    <a:pt x="45" y="500"/>
                  </a:lnTo>
                  <a:lnTo>
                    <a:pt x="36" y="500"/>
                  </a:lnTo>
                  <a:lnTo>
                    <a:pt x="27" y="496"/>
                  </a:lnTo>
                  <a:lnTo>
                    <a:pt x="23" y="488"/>
                  </a:lnTo>
                  <a:lnTo>
                    <a:pt x="14" y="488"/>
                  </a:lnTo>
                  <a:lnTo>
                    <a:pt x="5" y="484"/>
                  </a:lnTo>
                  <a:lnTo>
                    <a:pt x="5" y="476"/>
                  </a:lnTo>
                  <a:lnTo>
                    <a:pt x="5" y="468"/>
                  </a:lnTo>
                  <a:lnTo>
                    <a:pt x="5" y="460"/>
                  </a:lnTo>
                  <a:lnTo>
                    <a:pt x="5" y="452"/>
                  </a:lnTo>
                  <a:lnTo>
                    <a:pt x="0" y="444"/>
                  </a:lnTo>
                  <a:lnTo>
                    <a:pt x="5" y="436"/>
                  </a:lnTo>
                  <a:lnTo>
                    <a:pt x="5" y="428"/>
                  </a:lnTo>
                  <a:lnTo>
                    <a:pt x="14" y="424"/>
                  </a:lnTo>
                  <a:lnTo>
                    <a:pt x="18" y="416"/>
                  </a:lnTo>
                  <a:lnTo>
                    <a:pt x="23" y="408"/>
                  </a:lnTo>
                  <a:lnTo>
                    <a:pt x="27" y="400"/>
                  </a:lnTo>
                  <a:lnTo>
                    <a:pt x="36" y="396"/>
                  </a:lnTo>
                  <a:lnTo>
                    <a:pt x="41" y="388"/>
                  </a:lnTo>
                  <a:lnTo>
                    <a:pt x="50" y="380"/>
                  </a:lnTo>
                  <a:lnTo>
                    <a:pt x="59" y="372"/>
                  </a:lnTo>
                  <a:lnTo>
                    <a:pt x="63" y="364"/>
                  </a:lnTo>
                  <a:lnTo>
                    <a:pt x="63" y="356"/>
                  </a:lnTo>
                  <a:lnTo>
                    <a:pt x="72" y="352"/>
                  </a:lnTo>
                  <a:lnTo>
                    <a:pt x="72" y="344"/>
                  </a:lnTo>
                  <a:lnTo>
                    <a:pt x="81" y="340"/>
                  </a:lnTo>
                  <a:lnTo>
                    <a:pt x="86" y="332"/>
                  </a:lnTo>
                  <a:lnTo>
                    <a:pt x="95" y="328"/>
                  </a:lnTo>
                  <a:lnTo>
                    <a:pt x="99" y="320"/>
                  </a:lnTo>
                  <a:lnTo>
                    <a:pt x="108" y="316"/>
                  </a:lnTo>
                  <a:lnTo>
                    <a:pt x="108" y="308"/>
                  </a:lnTo>
                  <a:lnTo>
                    <a:pt x="113" y="300"/>
                  </a:lnTo>
                  <a:lnTo>
                    <a:pt x="122" y="296"/>
                  </a:lnTo>
                  <a:lnTo>
                    <a:pt x="126" y="288"/>
                  </a:lnTo>
                  <a:lnTo>
                    <a:pt x="131" y="280"/>
                  </a:lnTo>
                  <a:lnTo>
                    <a:pt x="131" y="272"/>
                  </a:lnTo>
                  <a:lnTo>
                    <a:pt x="131" y="264"/>
                  </a:lnTo>
                  <a:lnTo>
                    <a:pt x="131" y="256"/>
                  </a:lnTo>
                  <a:lnTo>
                    <a:pt x="131" y="248"/>
                  </a:lnTo>
                  <a:lnTo>
                    <a:pt x="131" y="240"/>
                  </a:lnTo>
                  <a:lnTo>
                    <a:pt x="131" y="232"/>
                  </a:lnTo>
                  <a:lnTo>
                    <a:pt x="131" y="224"/>
                  </a:lnTo>
                  <a:lnTo>
                    <a:pt x="131" y="216"/>
                  </a:lnTo>
                  <a:lnTo>
                    <a:pt x="131" y="208"/>
                  </a:lnTo>
                  <a:lnTo>
                    <a:pt x="131" y="200"/>
                  </a:lnTo>
                  <a:lnTo>
                    <a:pt x="131" y="192"/>
                  </a:lnTo>
                  <a:lnTo>
                    <a:pt x="131" y="184"/>
                  </a:lnTo>
                  <a:lnTo>
                    <a:pt x="131" y="176"/>
                  </a:lnTo>
                  <a:lnTo>
                    <a:pt x="131" y="168"/>
                  </a:lnTo>
                  <a:lnTo>
                    <a:pt x="131" y="160"/>
                  </a:lnTo>
                  <a:lnTo>
                    <a:pt x="131" y="152"/>
                  </a:lnTo>
                  <a:lnTo>
                    <a:pt x="131" y="144"/>
                  </a:lnTo>
                  <a:lnTo>
                    <a:pt x="126" y="136"/>
                  </a:lnTo>
                  <a:lnTo>
                    <a:pt x="117" y="132"/>
                  </a:lnTo>
                  <a:lnTo>
                    <a:pt x="117" y="124"/>
                  </a:lnTo>
                  <a:lnTo>
                    <a:pt x="117" y="116"/>
                  </a:lnTo>
                  <a:lnTo>
                    <a:pt x="117" y="108"/>
                  </a:lnTo>
                  <a:lnTo>
                    <a:pt x="117" y="100"/>
                  </a:lnTo>
                  <a:lnTo>
                    <a:pt x="113" y="92"/>
                  </a:lnTo>
                  <a:lnTo>
                    <a:pt x="108" y="84"/>
                  </a:lnTo>
                  <a:lnTo>
                    <a:pt x="99" y="80"/>
                  </a:lnTo>
                  <a:lnTo>
                    <a:pt x="95" y="72"/>
                  </a:lnTo>
                  <a:lnTo>
                    <a:pt x="86" y="68"/>
                  </a:lnTo>
                  <a:lnTo>
                    <a:pt x="77" y="64"/>
                  </a:lnTo>
                  <a:lnTo>
                    <a:pt x="77" y="56"/>
                  </a:lnTo>
                  <a:lnTo>
                    <a:pt x="77" y="48"/>
                  </a:lnTo>
                  <a:lnTo>
                    <a:pt x="77" y="40"/>
                  </a:lnTo>
                  <a:lnTo>
                    <a:pt x="77" y="32"/>
                  </a:lnTo>
                  <a:lnTo>
                    <a:pt x="77" y="24"/>
                  </a:lnTo>
                  <a:lnTo>
                    <a:pt x="77" y="16"/>
                  </a:lnTo>
                  <a:lnTo>
                    <a:pt x="86" y="12"/>
                  </a:lnTo>
                  <a:lnTo>
                    <a:pt x="104" y="8"/>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nvGrpSpPr>
            <p:cNvPr id="63" name="Group 126">
              <a:extLst>
                <a:ext uri="{FF2B5EF4-FFF2-40B4-BE49-F238E27FC236}">
                  <a16:creationId xmlns:a16="http://schemas.microsoft.com/office/drawing/2014/main" id="{D928BA71-0FA2-47FF-9E95-9EBF688C16D6}"/>
                </a:ext>
              </a:extLst>
            </p:cNvPr>
            <p:cNvGrpSpPr>
              <a:grpSpLocks/>
            </p:cNvGrpSpPr>
            <p:nvPr/>
          </p:nvGrpSpPr>
          <p:grpSpPr bwMode="auto">
            <a:xfrm>
              <a:off x="2459638" y="1479573"/>
              <a:ext cx="1112554" cy="959362"/>
              <a:chOff x="2799" y="552"/>
              <a:chExt cx="793" cy="657"/>
            </a:xfrm>
            <a:solidFill>
              <a:sysClr val="window" lastClr="FFFFFF">
                <a:lumMod val="95000"/>
              </a:sysClr>
            </a:solidFill>
          </p:grpSpPr>
          <p:grpSp>
            <p:nvGrpSpPr>
              <p:cNvPr id="73" name="Group 127">
                <a:extLst>
                  <a:ext uri="{FF2B5EF4-FFF2-40B4-BE49-F238E27FC236}">
                    <a16:creationId xmlns:a16="http://schemas.microsoft.com/office/drawing/2014/main" id="{48B194DE-21BA-4019-A81D-473CBC806B24}"/>
                  </a:ext>
                </a:extLst>
              </p:cNvPr>
              <p:cNvGrpSpPr>
                <a:grpSpLocks/>
              </p:cNvGrpSpPr>
              <p:nvPr/>
            </p:nvGrpSpPr>
            <p:grpSpPr bwMode="auto">
              <a:xfrm>
                <a:off x="2799" y="552"/>
                <a:ext cx="793" cy="657"/>
                <a:chOff x="2799" y="552"/>
                <a:chExt cx="793" cy="657"/>
              </a:xfrm>
              <a:grpFill/>
            </p:grpSpPr>
            <p:sp>
              <p:nvSpPr>
                <p:cNvPr id="75" name="Freeform 128">
                  <a:extLst>
                    <a:ext uri="{FF2B5EF4-FFF2-40B4-BE49-F238E27FC236}">
                      <a16:creationId xmlns:a16="http://schemas.microsoft.com/office/drawing/2014/main" id="{FDB92799-C107-4B18-82F2-E3D86269092C}"/>
                    </a:ext>
                  </a:extLst>
                </p:cNvPr>
                <p:cNvSpPr>
                  <a:spLocks/>
                </p:cNvSpPr>
                <p:nvPr/>
              </p:nvSpPr>
              <p:spPr bwMode="auto">
                <a:xfrm>
                  <a:off x="2799" y="552"/>
                  <a:ext cx="793" cy="657"/>
                </a:xfrm>
                <a:custGeom>
                  <a:avLst/>
                  <a:gdLst/>
                  <a:ahLst/>
                  <a:cxnLst>
                    <a:cxn ang="0">
                      <a:pos x="198" y="32"/>
                    </a:cxn>
                    <a:cxn ang="0">
                      <a:pos x="270" y="48"/>
                    </a:cxn>
                    <a:cxn ang="0">
                      <a:pos x="306" y="64"/>
                    </a:cxn>
                    <a:cxn ang="0">
                      <a:pos x="324" y="80"/>
                    </a:cxn>
                    <a:cxn ang="0">
                      <a:pos x="360" y="96"/>
                    </a:cxn>
                    <a:cxn ang="0">
                      <a:pos x="396" y="96"/>
                    </a:cxn>
                    <a:cxn ang="0">
                      <a:pos x="432" y="96"/>
                    </a:cxn>
                    <a:cxn ang="0">
                      <a:pos x="486" y="128"/>
                    </a:cxn>
                    <a:cxn ang="0">
                      <a:pos x="522" y="144"/>
                    </a:cxn>
                    <a:cxn ang="0">
                      <a:pos x="522" y="80"/>
                    </a:cxn>
                    <a:cxn ang="0">
                      <a:pos x="522" y="48"/>
                    </a:cxn>
                    <a:cxn ang="0">
                      <a:pos x="540" y="16"/>
                    </a:cxn>
                    <a:cxn ang="0">
                      <a:pos x="576" y="0"/>
                    </a:cxn>
                    <a:cxn ang="0">
                      <a:pos x="612" y="0"/>
                    </a:cxn>
                    <a:cxn ang="0">
                      <a:pos x="648" y="16"/>
                    </a:cxn>
                    <a:cxn ang="0">
                      <a:pos x="666" y="48"/>
                    </a:cxn>
                    <a:cxn ang="0">
                      <a:pos x="702" y="48"/>
                    </a:cxn>
                    <a:cxn ang="0">
                      <a:pos x="738" y="32"/>
                    </a:cxn>
                    <a:cxn ang="0">
                      <a:pos x="774" y="48"/>
                    </a:cxn>
                    <a:cxn ang="0">
                      <a:pos x="774" y="48"/>
                    </a:cxn>
                    <a:cxn ang="0">
                      <a:pos x="792" y="656"/>
                    </a:cxn>
                    <a:cxn ang="0">
                      <a:pos x="756" y="656"/>
                    </a:cxn>
                    <a:cxn ang="0">
                      <a:pos x="342" y="496"/>
                    </a:cxn>
                    <a:cxn ang="0">
                      <a:pos x="306" y="528"/>
                    </a:cxn>
                    <a:cxn ang="0">
                      <a:pos x="270" y="528"/>
                    </a:cxn>
                    <a:cxn ang="0">
                      <a:pos x="216" y="528"/>
                    </a:cxn>
                    <a:cxn ang="0">
                      <a:pos x="162" y="496"/>
                    </a:cxn>
                    <a:cxn ang="0">
                      <a:pos x="126" y="480"/>
                    </a:cxn>
                    <a:cxn ang="0">
                      <a:pos x="108" y="496"/>
                    </a:cxn>
                    <a:cxn ang="0">
                      <a:pos x="72" y="496"/>
                    </a:cxn>
                    <a:cxn ang="0">
                      <a:pos x="54" y="448"/>
                    </a:cxn>
                    <a:cxn ang="0">
                      <a:pos x="54" y="416"/>
                    </a:cxn>
                    <a:cxn ang="0">
                      <a:pos x="0" y="368"/>
                    </a:cxn>
                    <a:cxn ang="0">
                      <a:pos x="18" y="336"/>
                    </a:cxn>
                    <a:cxn ang="0">
                      <a:pos x="36" y="304"/>
                    </a:cxn>
                    <a:cxn ang="0">
                      <a:pos x="54" y="272"/>
                    </a:cxn>
                    <a:cxn ang="0">
                      <a:pos x="36" y="240"/>
                    </a:cxn>
                    <a:cxn ang="0">
                      <a:pos x="36" y="192"/>
                    </a:cxn>
                    <a:cxn ang="0">
                      <a:pos x="36" y="160"/>
                    </a:cxn>
                    <a:cxn ang="0">
                      <a:pos x="36" y="160"/>
                    </a:cxn>
                    <a:cxn ang="0">
                      <a:pos x="54" y="144"/>
                    </a:cxn>
                    <a:cxn ang="0">
                      <a:pos x="54" y="96"/>
                    </a:cxn>
                    <a:cxn ang="0">
                      <a:pos x="54" y="64"/>
                    </a:cxn>
                    <a:cxn ang="0">
                      <a:pos x="90" y="48"/>
                    </a:cxn>
                    <a:cxn ang="0">
                      <a:pos x="144" y="32"/>
                    </a:cxn>
                  </a:cxnLst>
                  <a:rect l="0" t="0" r="r" b="b"/>
                  <a:pathLst>
                    <a:path w="793" h="657">
                      <a:moveTo>
                        <a:pt x="180" y="16"/>
                      </a:moveTo>
                      <a:lnTo>
                        <a:pt x="198" y="32"/>
                      </a:lnTo>
                      <a:lnTo>
                        <a:pt x="234" y="32"/>
                      </a:lnTo>
                      <a:lnTo>
                        <a:pt x="270" y="48"/>
                      </a:lnTo>
                      <a:lnTo>
                        <a:pt x="288" y="48"/>
                      </a:lnTo>
                      <a:lnTo>
                        <a:pt x="306" y="64"/>
                      </a:lnTo>
                      <a:lnTo>
                        <a:pt x="306" y="80"/>
                      </a:lnTo>
                      <a:lnTo>
                        <a:pt x="324" y="80"/>
                      </a:lnTo>
                      <a:lnTo>
                        <a:pt x="324" y="96"/>
                      </a:lnTo>
                      <a:lnTo>
                        <a:pt x="360" y="96"/>
                      </a:lnTo>
                      <a:lnTo>
                        <a:pt x="378" y="96"/>
                      </a:lnTo>
                      <a:lnTo>
                        <a:pt x="396" y="96"/>
                      </a:lnTo>
                      <a:lnTo>
                        <a:pt x="414" y="96"/>
                      </a:lnTo>
                      <a:lnTo>
                        <a:pt x="432" y="96"/>
                      </a:lnTo>
                      <a:lnTo>
                        <a:pt x="468" y="112"/>
                      </a:lnTo>
                      <a:lnTo>
                        <a:pt x="486" y="128"/>
                      </a:lnTo>
                      <a:lnTo>
                        <a:pt x="504" y="144"/>
                      </a:lnTo>
                      <a:lnTo>
                        <a:pt x="522" y="144"/>
                      </a:lnTo>
                      <a:lnTo>
                        <a:pt x="540" y="128"/>
                      </a:lnTo>
                      <a:lnTo>
                        <a:pt x="522" y="80"/>
                      </a:lnTo>
                      <a:lnTo>
                        <a:pt x="522" y="64"/>
                      </a:lnTo>
                      <a:lnTo>
                        <a:pt x="522" y="48"/>
                      </a:lnTo>
                      <a:lnTo>
                        <a:pt x="540" y="32"/>
                      </a:lnTo>
                      <a:lnTo>
                        <a:pt x="540" y="16"/>
                      </a:lnTo>
                      <a:lnTo>
                        <a:pt x="558" y="16"/>
                      </a:lnTo>
                      <a:lnTo>
                        <a:pt x="576" y="0"/>
                      </a:lnTo>
                      <a:lnTo>
                        <a:pt x="594" y="0"/>
                      </a:lnTo>
                      <a:lnTo>
                        <a:pt x="612" y="0"/>
                      </a:lnTo>
                      <a:lnTo>
                        <a:pt x="630" y="0"/>
                      </a:lnTo>
                      <a:lnTo>
                        <a:pt x="648" y="16"/>
                      </a:lnTo>
                      <a:lnTo>
                        <a:pt x="666" y="16"/>
                      </a:lnTo>
                      <a:lnTo>
                        <a:pt x="666" y="48"/>
                      </a:lnTo>
                      <a:lnTo>
                        <a:pt x="684" y="48"/>
                      </a:lnTo>
                      <a:lnTo>
                        <a:pt x="702" y="48"/>
                      </a:lnTo>
                      <a:lnTo>
                        <a:pt x="720" y="32"/>
                      </a:lnTo>
                      <a:lnTo>
                        <a:pt x="738" y="32"/>
                      </a:lnTo>
                      <a:lnTo>
                        <a:pt x="756" y="48"/>
                      </a:lnTo>
                      <a:lnTo>
                        <a:pt x="774" y="48"/>
                      </a:lnTo>
                      <a:lnTo>
                        <a:pt x="792" y="48"/>
                      </a:lnTo>
                      <a:lnTo>
                        <a:pt x="774" y="48"/>
                      </a:lnTo>
                      <a:lnTo>
                        <a:pt x="792" y="480"/>
                      </a:lnTo>
                      <a:lnTo>
                        <a:pt x="792" y="656"/>
                      </a:lnTo>
                      <a:lnTo>
                        <a:pt x="774" y="656"/>
                      </a:lnTo>
                      <a:lnTo>
                        <a:pt x="756" y="656"/>
                      </a:lnTo>
                      <a:lnTo>
                        <a:pt x="360" y="496"/>
                      </a:lnTo>
                      <a:lnTo>
                        <a:pt x="342" y="496"/>
                      </a:lnTo>
                      <a:lnTo>
                        <a:pt x="306" y="512"/>
                      </a:lnTo>
                      <a:lnTo>
                        <a:pt x="306" y="528"/>
                      </a:lnTo>
                      <a:lnTo>
                        <a:pt x="288" y="528"/>
                      </a:lnTo>
                      <a:lnTo>
                        <a:pt x="270" y="528"/>
                      </a:lnTo>
                      <a:lnTo>
                        <a:pt x="252" y="528"/>
                      </a:lnTo>
                      <a:lnTo>
                        <a:pt x="216" y="528"/>
                      </a:lnTo>
                      <a:lnTo>
                        <a:pt x="180" y="512"/>
                      </a:lnTo>
                      <a:lnTo>
                        <a:pt x="162" y="496"/>
                      </a:lnTo>
                      <a:lnTo>
                        <a:pt x="144" y="496"/>
                      </a:lnTo>
                      <a:lnTo>
                        <a:pt x="126" y="480"/>
                      </a:lnTo>
                      <a:lnTo>
                        <a:pt x="126" y="496"/>
                      </a:lnTo>
                      <a:lnTo>
                        <a:pt x="108" y="496"/>
                      </a:lnTo>
                      <a:lnTo>
                        <a:pt x="90" y="512"/>
                      </a:lnTo>
                      <a:lnTo>
                        <a:pt x="72" y="496"/>
                      </a:lnTo>
                      <a:lnTo>
                        <a:pt x="72" y="480"/>
                      </a:lnTo>
                      <a:lnTo>
                        <a:pt x="54" y="448"/>
                      </a:lnTo>
                      <a:lnTo>
                        <a:pt x="54" y="432"/>
                      </a:lnTo>
                      <a:lnTo>
                        <a:pt x="54" y="416"/>
                      </a:lnTo>
                      <a:lnTo>
                        <a:pt x="18" y="384"/>
                      </a:lnTo>
                      <a:lnTo>
                        <a:pt x="0" y="368"/>
                      </a:lnTo>
                      <a:lnTo>
                        <a:pt x="0" y="352"/>
                      </a:lnTo>
                      <a:lnTo>
                        <a:pt x="18" y="336"/>
                      </a:lnTo>
                      <a:lnTo>
                        <a:pt x="18" y="320"/>
                      </a:lnTo>
                      <a:lnTo>
                        <a:pt x="36" y="304"/>
                      </a:lnTo>
                      <a:lnTo>
                        <a:pt x="54" y="288"/>
                      </a:lnTo>
                      <a:lnTo>
                        <a:pt x="54" y="272"/>
                      </a:lnTo>
                      <a:lnTo>
                        <a:pt x="36" y="256"/>
                      </a:lnTo>
                      <a:lnTo>
                        <a:pt x="36" y="240"/>
                      </a:lnTo>
                      <a:lnTo>
                        <a:pt x="18" y="224"/>
                      </a:lnTo>
                      <a:lnTo>
                        <a:pt x="36" y="192"/>
                      </a:lnTo>
                      <a:lnTo>
                        <a:pt x="36" y="176"/>
                      </a:lnTo>
                      <a:lnTo>
                        <a:pt x="36" y="160"/>
                      </a:lnTo>
                      <a:lnTo>
                        <a:pt x="18" y="144"/>
                      </a:lnTo>
                      <a:lnTo>
                        <a:pt x="36" y="160"/>
                      </a:lnTo>
                      <a:lnTo>
                        <a:pt x="54" y="160"/>
                      </a:lnTo>
                      <a:lnTo>
                        <a:pt x="54" y="144"/>
                      </a:lnTo>
                      <a:lnTo>
                        <a:pt x="54" y="112"/>
                      </a:lnTo>
                      <a:lnTo>
                        <a:pt x="54" y="96"/>
                      </a:lnTo>
                      <a:lnTo>
                        <a:pt x="54" y="80"/>
                      </a:lnTo>
                      <a:lnTo>
                        <a:pt x="54" y="64"/>
                      </a:lnTo>
                      <a:lnTo>
                        <a:pt x="72" y="64"/>
                      </a:lnTo>
                      <a:lnTo>
                        <a:pt x="90" y="48"/>
                      </a:lnTo>
                      <a:lnTo>
                        <a:pt x="126" y="32"/>
                      </a:lnTo>
                      <a:lnTo>
                        <a:pt x="144" y="32"/>
                      </a:lnTo>
                      <a:lnTo>
                        <a:pt x="180"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76" name="Freeform 129">
                  <a:extLst>
                    <a:ext uri="{FF2B5EF4-FFF2-40B4-BE49-F238E27FC236}">
                      <a16:creationId xmlns:a16="http://schemas.microsoft.com/office/drawing/2014/main" id="{9688D084-1FC8-4A0D-B699-8BFB39C9D126}"/>
                    </a:ext>
                  </a:extLst>
                </p:cNvPr>
                <p:cNvSpPr>
                  <a:spLocks/>
                </p:cNvSpPr>
                <p:nvPr/>
              </p:nvSpPr>
              <p:spPr bwMode="auto">
                <a:xfrm>
                  <a:off x="2799" y="552"/>
                  <a:ext cx="793" cy="657"/>
                </a:xfrm>
                <a:custGeom>
                  <a:avLst/>
                  <a:gdLst/>
                  <a:ahLst/>
                  <a:cxnLst>
                    <a:cxn ang="0">
                      <a:pos x="198" y="32"/>
                    </a:cxn>
                    <a:cxn ang="0">
                      <a:pos x="270" y="48"/>
                    </a:cxn>
                    <a:cxn ang="0">
                      <a:pos x="306" y="64"/>
                    </a:cxn>
                    <a:cxn ang="0">
                      <a:pos x="324" y="80"/>
                    </a:cxn>
                    <a:cxn ang="0">
                      <a:pos x="360" y="96"/>
                    </a:cxn>
                    <a:cxn ang="0">
                      <a:pos x="396" y="96"/>
                    </a:cxn>
                    <a:cxn ang="0">
                      <a:pos x="432" y="96"/>
                    </a:cxn>
                    <a:cxn ang="0">
                      <a:pos x="486" y="128"/>
                    </a:cxn>
                    <a:cxn ang="0">
                      <a:pos x="522" y="144"/>
                    </a:cxn>
                    <a:cxn ang="0">
                      <a:pos x="522" y="80"/>
                    </a:cxn>
                    <a:cxn ang="0">
                      <a:pos x="522" y="48"/>
                    </a:cxn>
                    <a:cxn ang="0">
                      <a:pos x="540" y="16"/>
                    </a:cxn>
                    <a:cxn ang="0">
                      <a:pos x="576" y="0"/>
                    </a:cxn>
                    <a:cxn ang="0">
                      <a:pos x="612" y="0"/>
                    </a:cxn>
                    <a:cxn ang="0">
                      <a:pos x="648" y="16"/>
                    </a:cxn>
                    <a:cxn ang="0">
                      <a:pos x="666" y="48"/>
                    </a:cxn>
                    <a:cxn ang="0">
                      <a:pos x="702" y="48"/>
                    </a:cxn>
                    <a:cxn ang="0">
                      <a:pos x="738" y="32"/>
                    </a:cxn>
                    <a:cxn ang="0">
                      <a:pos x="774" y="48"/>
                    </a:cxn>
                    <a:cxn ang="0">
                      <a:pos x="774" y="48"/>
                    </a:cxn>
                    <a:cxn ang="0">
                      <a:pos x="792" y="656"/>
                    </a:cxn>
                    <a:cxn ang="0">
                      <a:pos x="756" y="656"/>
                    </a:cxn>
                    <a:cxn ang="0">
                      <a:pos x="342" y="496"/>
                    </a:cxn>
                    <a:cxn ang="0">
                      <a:pos x="306" y="528"/>
                    </a:cxn>
                    <a:cxn ang="0">
                      <a:pos x="270" y="528"/>
                    </a:cxn>
                    <a:cxn ang="0">
                      <a:pos x="216" y="528"/>
                    </a:cxn>
                    <a:cxn ang="0">
                      <a:pos x="162" y="496"/>
                    </a:cxn>
                    <a:cxn ang="0">
                      <a:pos x="126" y="480"/>
                    </a:cxn>
                    <a:cxn ang="0">
                      <a:pos x="108" y="496"/>
                    </a:cxn>
                    <a:cxn ang="0">
                      <a:pos x="72" y="496"/>
                    </a:cxn>
                    <a:cxn ang="0">
                      <a:pos x="54" y="448"/>
                    </a:cxn>
                    <a:cxn ang="0">
                      <a:pos x="54" y="416"/>
                    </a:cxn>
                    <a:cxn ang="0">
                      <a:pos x="0" y="368"/>
                    </a:cxn>
                    <a:cxn ang="0">
                      <a:pos x="18" y="336"/>
                    </a:cxn>
                    <a:cxn ang="0">
                      <a:pos x="36" y="304"/>
                    </a:cxn>
                    <a:cxn ang="0">
                      <a:pos x="54" y="272"/>
                    </a:cxn>
                    <a:cxn ang="0">
                      <a:pos x="36" y="240"/>
                    </a:cxn>
                    <a:cxn ang="0">
                      <a:pos x="36" y="192"/>
                    </a:cxn>
                    <a:cxn ang="0">
                      <a:pos x="36" y="160"/>
                    </a:cxn>
                    <a:cxn ang="0">
                      <a:pos x="36" y="160"/>
                    </a:cxn>
                    <a:cxn ang="0">
                      <a:pos x="54" y="144"/>
                    </a:cxn>
                    <a:cxn ang="0">
                      <a:pos x="54" y="96"/>
                    </a:cxn>
                    <a:cxn ang="0">
                      <a:pos x="54" y="64"/>
                    </a:cxn>
                    <a:cxn ang="0">
                      <a:pos x="90" y="48"/>
                    </a:cxn>
                    <a:cxn ang="0">
                      <a:pos x="144" y="32"/>
                    </a:cxn>
                  </a:cxnLst>
                  <a:rect l="0" t="0" r="r" b="b"/>
                  <a:pathLst>
                    <a:path w="793" h="657">
                      <a:moveTo>
                        <a:pt x="180" y="16"/>
                      </a:moveTo>
                      <a:lnTo>
                        <a:pt x="198" y="32"/>
                      </a:lnTo>
                      <a:lnTo>
                        <a:pt x="234" y="32"/>
                      </a:lnTo>
                      <a:lnTo>
                        <a:pt x="270" y="48"/>
                      </a:lnTo>
                      <a:lnTo>
                        <a:pt x="288" y="48"/>
                      </a:lnTo>
                      <a:lnTo>
                        <a:pt x="306" y="64"/>
                      </a:lnTo>
                      <a:lnTo>
                        <a:pt x="306" y="80"/>
                      </a:lnTo>
                      <a:lnTo>
                        <a:pt x="324" y="80"/>
                      </a:lnTo>
                      <a:lnTo>
                        <a:pt x="324" y="96"/>
                      </a:lnTo>
                      <a:lnTo>
                        <a:pt x="360" y="96"/>
                      </a:lnTo>
                      <a:lnTo>
                        <a:pt x="378" y="96"/>
                      </a:lnTo>
                      <a:lnTo>
                        <a:pt x="396" y="96"/>
                      </a:lnTo>
                      <a:lnTo>
                        <a:pt x="414" y="96"/>
                      </a:lnTo>
                      <a:lnTo>
                        <a:pt x="432" y="96"/>
                      </a:lnTo>
                      <a:lnTo>
                        <a:pt x="468" y="112"/>
                      </a:lnTo>
                      <a:lnTo>
                        <a:pt x="486" y="128"/>
                      </a:lnTo>
                      <a:lnTo>
                        <a:pt x="504" y="144"/>
                      </a:lnTo>
                      <a:lnTo>
                        <a:pt x="522" y="144"/>
                      </a:lnTo>
                      <a:lnTo>
                        <a:pt x="540" y="128"/>
                      </a:lnTo>
                      <a:lnTo>
                        <a:pt x="522" y="80"/>
                      </a:lnTo>
                      <a:lnTo>
                        <a:pt x="522" y="64"/>
                      </a:lnTo>
                      <a:lnTo>
                        <a:pt x="522" y="48"/>
                      </a:lnTo>
                      <a:lnTo>
                        <a:pt x="540" y="32"/>
                      </a:lnTo>
                      <a:lnTo>
                        <a:pt x="540" y="16"/>
                      </a:lnTo>
                      <a:lnTo>
                        <a:pt x="558" y="16"/>
                      </a:lnTo>
                      <a:lnTo>
                        <a:pt x="576" y="0"/>
                      </a:lnTo>
                      <a:lnTo>
                        <a:pt x="594" y="0"/>
                      </a:lnTo>
                      <a:lnTo>
                        <a:pt x="612" y="0"/>
                      </a:lnTo>
                      <a:lnTo>
                        <a:pt x="630" y="0"/>
                      </a:lnTo>
                      <a:lnTo>
                        <a:pt x="648" y="16"/>
                      </a:lnTo>
                      <a:lnTo>
                        <a:pt x="666" y="16"/>
                      </a:lnTo>
                      <a:lnTo>
                        <a:pt x="666" y="48"/>
                      </a:lnTo>
                      <a:lnTo>
                        <a:pt x="684" y="48"/>
                      </a:lnTo>
                      <a:lnTo>
                        <a:pt x="702" y="48"/>
                      </a:lnTo>
                      <a:lnTo>
                        <a:pt x="720" y="32"/>
                      </a:lnTo>
                      <a:lnTo>
                        <a:pt x="738" y="32"/>
                      </a:lnTo>
                      <a:lnTo>
                        <a:pt x="756" y="48"/>
                      </a:lnTo>
                      <a:lnTo>
                        <a:pt x="774" y="48"/>
                      </a:lnTo>
                      <a:lnTo>
                        <a:pt x="792" y="48"/>
                      </a:lnTo>
                      <a:lnTo>
                        <a:pt x="774" y="48"/>
                      </a:lnTo>
                      <a:lnTo>
                        <a:pt x="792" y="480"/>
                      </a:lnTo>
                      <a:lnTo>
                        <a:pt x="792" y="656"/>
                      </a:lnTo>
                      <a:lnTo>
                        <a:pt x="774" y="656"/>
                      </a:lnTo>
                      <a:lnTo>
                        <a:pt x="756" y="656"/>
                      </a:lnTo>
                      <a:lnTo>
                        <a:pt x="360" y="496"/>
                      </a:lnTo>
                      <a:lnTo>
                        <a:pt x="342" y="496"/>
                      </a:lnTo>
                      <a:lnTo>
                        <a:pt x="306" y="512"/>
                      </a:lnTo>
                      <a:lnTo>
                        <a:pt x="306" y="528"/>
                      </a:lnTo>
                      <a:lnTo>
                        <a:pt x="288" y="528"/>
                      </a:lnTo>
                      <a:lnTo>
                        <a:pt x="270" y="528"/>
                      </a:lnTo>
                      <a:lnTo>
                        <a:pt x="252" y="528"/>
                      </a:lnTo>
                      <a:lnTo>
                        <a:pt x="216" y="528"/>
                      </a:lnTo>
                      <a:lnTo>
                        <a:pt x="180" y="512"/>
                      </a:lnTo>
                      <a:lnTo>
                        <a:pt x="162" y="496"/>
                      </a:lnTo>
                      <a:lnTo>
                        <a:pt x="144" y="496"/>
                      </a:lnTo>
                      <a:lnTo>
                        <a:pt x="126" y="480"/>
                      </a:lnTo>
                      <a:lnTo>
                        <a:pt x="126" y="496"/>
                      </a:lnTo>
                      <a:lnTo>
                        <a:pt x="108" y="496"/>
                      </a:lnTo>
                      <a:lnTo>
                        <a:pt x="90" y="512"/>
                      </a:lnTo>
                      <a:lnTo>
                        <a:pt x="72" y="496"/>
                      </a:lnTo>
                      <a:lnTo>
                        <a:pt x="72" y="480"/>
                      </a:lnTo>
                      <a:lnTo>
                        <a:pt x="54" y="448"/>
                      </a:lnTo>
                      <a:lnTo>
                        <a:pt x="54" y="432"/>
                      </a:lnTo>
                      <a:lnTo>
                        <a:pt x="54" y="416"/>
                      </a:lnTo>
                      <a:lnTo>
                        <a:pt x="18" y="384"/>
                      </a:lnTo>
                      <a:lnTo>
                        <a:pt x="0" y="368"/>
                      </a:lnTo>
                      <a:lnTo>
                        <a:pt x="0" y="352"/>
                      </a:lnTo>
                      <a:lnTo>
                        <a:pt x="18" y="336"/>
                      </a:lnTo>
                      <a:lnTo>
                        <a:pt x="18" y="320"/>
                      </a:lnTo>
                      <a:lnTo>
                        <a:pt x="36" y="304"/>
                      </a:lnTo>
                      <a:lnTo>
                        <a:pt x="54" y="288"/>
                      </a:lnTo>
                      <a:lnTo>
                        <a:pt x="54" y="272"/>
                      </a:lnTo>
                      <a:lnTo>
                        <a:pt x="36" y="256"/>
                      </a:lnTo>
                      <a:lnTo>
                        <a:pt x="36" y="240"/>
                      </a:lnTo>
                      <a:lnTo>
                        <a:pt x="18" y="224"/>
                      </a:lnTo>
                      <a:lnTo>
                        <a:pt x="36" y="192"/>
                      </a:lnTo>
                      <a:lnTo>
                        <a:pt x="36" y="176"/>
                      </a:lnTo>
                      <a:lnTo>
                        <a:pt x="36" y="160"/>
                      </a:lnTo>
                      <a:lnTo>
                        <a:pt x="18" y="144"/>
                      </a:lnTo>
                      <a:lnTo>
                        <a:pt x="36" y="160"/>
                      </a:lnTo>
                      <a:lnTo>
                        <a:pt x="54" y="160"/>
                      </a:lnTo>
                      <a:lnTo>
                        <a:pt x="54" y="144"/>
                      </a:lnTo>
                      <a:lnTo>
                        <a:pt x="54" y="112"/>
                      </a:lnTo>
                      <a:lnTo>
                        <a:pt x="54" y="96"/>
                      </a:lnTo>
                      <a:lnTo>
                        <a:pt x="54" y="80"/>
                      </a:lnTo>
                      <a:lnTo>
                        <a:pt x="54" y="64"/>
                      </a:lnTo>
                      <a:lnTo>
                        <a:pt x="72" y="64"/>
                      </a:lnTo>
                      <a:lnTo>
                        <a:pt x="90" y="48"/>
                      </a:lnTo>
                      <a:lnTo>
                        <a:pt x="126" y="32"/>
                      </a:lnTo>
                      <a:lnTo>
                        <a:pt x="144" y="32"/>
                      </a:lnTo>
                      <a:lnTo>
                        <a:pt x="180" y="1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sp>
            <p:nvSpPr>
              <p:cNvPr id="74" name="Freeform 130">
                <a:extLst>
                  <a:ext uri="{FF2B5EF4-FFF2-40B4-BE49-F238E27FC236}">
                    <a16:creationId xmlns:a16="http://schemas.microsoft.com/office/drawing/2014/main" id="{6BABA1F9-3A6C-4B98-BA8F-241AE6DCD990}"/>
                  </a:ext>
                </a:extLst>
              </p:cNvPr>
              <p:cNvSpPr>
                <a:spLocks/>
              </p:cNvSpPr>
              <p:nvPr/>
            </p:nvSpPr>
            <p:spPr bwMode="auto">
              <a:xfrm>
                <a:off x="3024" y="1028"/>
                <a:ext cx="98" cy="45"/>
              </a:xfrm>
              <a:custGeom>
                <a:avLst/>
                <a:gdLst/>
                <a:ahLst/>
                <a:cxnLst>
                  <a:cxn ang="0">
                    <a:pos x="0" y="28"/>
                  </a:cxn>
                  <a:cxn ang="0">
                    <a:pos x="18" y="10"/>
                  </a:cxn>
                  <a:cxn ang="0">
                    <a:pos x="18" y="14"/>
                  </a:cxn>
                  <a:cxn ang="0">
                    <a:pos x="18" y="18"/>
                  </a:cxn>
                  <a:cxn ang="0">
                    <a:pos x="18" y="22"/>
                  </a:cxn>
                  <a:cxn ang="0">
                    <a:pos x="18" y="26"/>
                  </a:cxn>
                  <a:cxn ang="0">
                    <a:pos x="23" y="24"/>
                  </a:cxn>
                  <a:cxn ang="0">
                    <a:pos x="27" y="18"/>
                  </a:cxn>
                  <a:cxn ang="0">
                    <a:pos x="32" y="16"/>
                  </a:cxn>
                  <a:cxn ang="0">
                    <a:pos x="34" y="12"/>
                  </a:cxn>
                  <a:cxn ang="0">
                    <a:pos x="38" y="10"/>
                  </a:cxn>
                  <a:cxn ang="0">
                    <a:pos x="45" y="8"/>
                  </a:cxn>
                  <a:cxn ang="0">
                    <a:pos x="50" y="6"/>
                  </a:cxn>
                  <a:cxn ang="0">
                    <a:pos x="54" y="6"/>
                  </a:cxn>
                  <a:cxn ang="0">
                    <a:pos x="59" y="4"/>
                  </a:cxn>
                  <a:cxn ang="0">
                    <a:pos x="63" y="4"/>
                  </a:cxn>
                  <a:cxn ang="0">
                    <a:pos x="68" y="2"/>
                  </a:cxn>
                  <a:cxn ang="0">
                    <a:pos x="72" y="2"/>
                  </a:cxn>
                  <a:cxn ang="0">
                    <a:pos x="77" y="0"/>
                  </a:cxn>
                  <a:cxn ang="0">
                    <a:pos x="81" y="0"/>
                  </a:cxn>
                  <a:cxn ang="0">
                    <a:pos x="88" y="2"/>
                  </a:cxn>
                  <a:cxn ang="0">
                    <a:pos x="92" y="2"/>
                  </a:cxn>
                  <a:cxn ang="0">
                    <a:pos x="95" y="6"/>
                  </a:cxn>
                  <a:cxn ang="0">
                    <a:pos x="97" y="10"/>
                  </a:cxn>
                  <a:cxn ang="0">
                    <a:pos x="97" y="14"/>
                  </a:cxn>
                  <a:cxn ang="0">
                    <a:pos x="95" y="18"/>
                  </a:cxn>
                  <a:cxn ang="0">
                    <a:pos x="92" y="22"/>
                  </a:cxn>
                  <a:cxn ang="0">
                    <a:pos x="90" y="26"/>
                  </a:cxn>
                  <a:cxn ang="0">
                    <a:pos x="88" y="30"/>
                  </a:cxn>
                  <a:cxn ang="0">
                    <a:pos x="83" y="32"/>
                  </a:cxn>
                  <a:cxn ang="0">
                    <a:pos x="79" y="34"/>
                  </a:cxn>
                  <a:cxn ang="0">
                    <a:pos x="77" y="38"/>
                  </a:cxn>
                  <a:cxn ang="0">
                    <a:pos x="72" y="38"/>
                  </a:cxn>
                  <a:cxn ang="0">
                    <a:pos x="68" y="40"/>
                  </a:cxn>
                  <a:cxn ang="0">
                    <a:pos x="65" y="44"/>
                  </a:cxn>
                  <a:cxn ang="0">
                    <a:pos x="59" y="42"/>
                  </a:cxn>
                  <a:cxn ang="0">
                    <a:pos x="54" y="42"/>
                  </a:cxn>
                  <a:cxn ang="0">
                    <a:pos x="50" y="40"/>
                  </a:cxn>
                  <a:cxn ang="0">
                    <a:pos x="45" y="40"/>
                  </a:cxn>
                  <a:cxn ang="0">
                    <a:pos x="41" y="42"/>
                  </a:cxn>
                  <a:cxn ang="0">
                    <a:pos x="36" y="42"/>
                  </a:cxn>
                  <a:cxn ang="0">
                    <a:pos x="32" y="44"/>
                  </a:cxn>
                  <a:cxn ang="0">
                    <a:pos x="27" y="42"/>
                  </a:cxn>
                  <a:cxn ang="0">
                    <a:pos x="23" y="42"/>
                  </a:cxn>
                  <a:cxn ang="0">
                    <a:pos x="18" y="42"/>
                  </a:cxn>
                  <a:cxn ang="0">
                    <a:pos x="14" y="40"/>
                  </a:cxn>
                  <a:cxn ang="0">
                    <a:pos x="9" y="38"/>
                  </a:cxn>
                  <a:cxn ang="0">
                    <a:pos x="5" y="34"/>
                  </a:cxn>
                  <a:cxn ang="0">
                    <a:pos x="2" y="30"/>
                  </a:cxn>
                  <a:cxn ang="0">
                    <a:pos x="0" y="26"/>
                  </a:cxn>
                  <a:cxn ang="0">
                    <a:pos x="0" y="22"/>
                  </a:cxn>
                  <a:cxn ang="0">
                    <a:pos x="0" y="28"/>
                  </a:cxn>
                </a:cxnLst>
                <a:rect l="0" t="0" r="r" b="b"/>
                <a:pathLst>
                  <a:path w="98" h="45">
                    <a:moveTo>
                      <a:pt x="0" y="28"/>
                    </a:moveTo>
                    <a:lnTo>
                      <a:pt x="18" y="10"/>
                    </a:lnTo>
                    <a:lnTo>
                      <a:pt x="18" y="14"/>
                    </a:lnTo>
                    <a:lnTo>
                      <a:pt x="18" y="18"/>
                    </a:lnTo>
                    <a:lnTo>
                      <a:pt x="18" y="22"/>
                    </a:lnTo>
                    <a:lnTo>
                      <a:pt x="18" y="26"/>
                    </a:lnTo>
                    <a:lnTo>
                      <a:pt x="23" y="24"/>
                    </a:lnTo>
                    <a:lnTo>
                      <a:pt x="27" y="18"/>
                    </a:lnTo>
                    <a:lnTo>
                      <a:pt x="32" y="16"/>
                    </a:lnTo>
                    <a:lnTo>
                      <a:pt x="34" y="12"/>
                    </a:lnTo>
                    <a:lnTo>
                      <a:pt x="38" y="10"/>
                    </a:lnTo>
                    <a:lnTo>
                      <a:pt x="45" y="8"/>
                    </a:lnTo>
                    <a:lnTo>
                      <a:pt x="50" y="6"/>
                    </a:lnTo>
                    <a:lnTo>
                      <a:pt x="54" y="6"/>
                    </a:lnTo>
                    <a:lnTo>
                      <a:pt x="59" y="4"/>
                    </a:lnTo>
                    <a:lnTo>
                      <a:pt x="63" y="4"/>
                    </a:lnTo>
                    <a:lnTo>
                      <a:pt x="68" y="2"/>
                    </a:lnTo>
                    <a:lnTo>
                      <a:pt x="72" y="2"/>
                    </a:lnTo>
                    <a:lnTo>
                      <a:pt x="77" y="0"/>
                    </a:lnTo>
                    <a:lnTo>
                      <a:pt x="81" y="0"/>
                    </a:lnTo>
                    <a:lnTo>
                      <a:pt x="88" y="2"/>
                    </a:lnTo>
                    <a:lnTo>
                      <a:pt x="92" y="2"/>
                    </a:lnTo>
                    <a:lnTo>
                      <a:pt x="95" y="6"/>
                    </a:lnTo>
                    <a:lnTo>
                      <a:pt x="97" y="10"/>
                    </a:lnTo>
                    <a:lnTo>
                      <a:pt x="97" y="14"/>
                    </a:lnTo>
                    <a:lnTo>
                      <a:pt x="95" y="18"/>
                    </a:lnTo>
                    <a:lnTo>
                      <a:pt x="92" y="22"/>
                    </a:lnTo>
                    <a:lnTo>
                      <a:pt x="90" y="26"/>
                    </a:lnTo>
                    <a:lnTo>
                      <a:pt x="88" y="30"/>
                    </a:lnTo>
                    <a:lnTo>
                      <a:pt x="83" y="32"/>
                    </a:lnTo>
                    <a:lnTo>
                      <a:pt x="79" y="34"/>
                    </a:lnTo>
                    <a:lnTo>
                      <a:pt x="77" y="38"/>
                    </a:lnTo>
                    <a:lnTo>
                      <a:pt x="72" y="38"/>
                    </a:lnTo>
                    <a:lnTo>
                      <a:pt x="68" y="40"/>
                    </a:lnTo>
                    <a:lnTo>
                      <a:pt x="65" y="44"/>
                    </a:lnTo>
                    <a:lnTo>
                      <a:pt x="59" y="42"/>
                    </a:lnTo>
                    <a:lnTo>
                      <a:pt x="54" y="42"/>
                    </a:lnTo>
                    <a:lnTo>
                      <a:pt x="50" y="40"/>
                    </a:lnTo>
                    <a:lnTo>
                      <a:pt x="45" y="40"/>
                    </a:lnTo>
                    <a:lnTo>
                      <a:pt x="41" y="42"/>
                    </a:lnTo>
                    <a:lnTo>
                      <a:pt x="36" y="42"/>
                    </a:lnTo>
                    <a:lnTo>
                      <a:pt x="32" y="44"/>
                    </a:lnTo>
                    <a:lnTo>
                      <a:pt x="27" y="42"/>
                    </a:lnTo>
                    <a:lnTo>
                      <a:pt x="23" y="42"/>
                    </a:lnTo>
                    <a:lnTo>
                      <a:pt x="18" y="42"/>
                    </a:lnTo>
                    <a:lnTo>
                      <a:pt x="14" y="40"/>
                    </a:lnTo>
                    <a:lnTo>
                      <a:pt x="9" y="38"/>
                    </a:lnTo>
                    <a:lnTo>
                      <a:pt x="5" y="34"/>
                    </a:lnTo>
                    <a:lnTo>
                      <a:pt x="2" y="30"/>
                    </a:lnTo>
                    <a:lnTo>
                      <a:pt x="0" y="26"/>
                    </a:lnTo>
                    <a:lnTo>
                      <a:pt x="0" y="22"/>
                    </a:lnTo>
                    <a:lnTo>
                      <a:pt x="0" y="28"/>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grpSp>
          <p:nvGrpSpPr>
            <p:cNvPr id="64" name="Group 132">
              <a:extLst>
                <a:ext uri="{FF2B5EF4-FFF2-40B4-BE49-F238E27FC236}">
                  <a16:creationId xmlns:a16="http://schemas.microsoft.com/office/drawing/2014/main" id="{4ED2EDE8-0F7B-4374-8ECD-092441897670}"/>
                </a:ext>
              </a:extLst>
            </p:cNvPr>
            <p:cNvGrpSpPr>
              <a:grpSpLocks/>
            </p:cNvGrpSpPr>
            <p:nvPr/>
          </p:nvGrpSpPr>
          <p:grpSpPr bwMode="auto">
            <a:xfrm>
              <a:off x="2888945" y="3079969"/>
              <a:ext cx="1036970" cy="585547"/>
              <a:chOff x="3105" y="1648"/>
              <a:chExt cx="739" cy="401"/>
            </a:xfrm>
            <a:solidFill>
              <a:sysClr val="window" lastClr="FFFFFF">
                <a:lumMod val="95000"/>
              </a:sysClr>
            </a:solidFill>
          </p:grpSpPr>
          <p:sp>
            <p:nvSpPr>
              <p:cNvPr id="71" name="Freeform 133">
                <a:extLst>
                  <a:ext uri="{FF2B5EF4-FFF2-40B4-BE49-F238E27FC236}">
                    <a16:creationId xmlns:a16="http://schemas.microsoft.com/office/drawing/2014/main" id="{DF5333CB-6899-42C0-9EBC-F9D4AB1A67CF}"/>
                  </a:ext>
                </a:extLst>
              </p:cNvPr>
              <p:cNvSpPr>
                <a:spLocks/>
              </p:cNvSpPr>
              <p:nvPr/>
            </p:nvSpPr>
            <p:spPr bwMode="auto">
              <a:xfrm>
                <a:off x="3105" y="1648"/>
                <a:ext cx="739" cy="401"/>
              </a:xfrm>
              <a:custGeom>
                <a:avLst/>
                <a:gdLst>
                  <a:gd name="T0" fmla="*/ 450 w 739"/>
                  <a:gd name="T1" fmla="*/ 0 h 401"/>
                  <a:gd name="T2" fmla="*/ 414 w 739"/>
                  <a:gd name="T3" fmla="*/ 16 h 401"/>
                  <a:gd name="T4" fmla="*/ 360 w 739"/>
                  <a:gd name="T5" fmla="*/ 48 h 401"/>
                  <a:gd name="T6" fmla="*/ 342 w 739"/>
                  <a:gd name="T7" fmla="*/ 80 h 401"/>
                  <a:gd name="T8" fmla="*/ 342 w 739"/>
                  <a:gd name="T9" fmla="*/ 128 h 401"/>
                  <a:gd name="T10" fmla="*/ 306 w 739"/>
                  <a:gd name="T11" fmla="*/ 144 h 401"/>
                  <a:gd name="T12" fmla="*/ 252 w 739"/>
                  <a:gd name="T13" fmla="*/ 144 h 401"/>
                  <a:gd name="T14" fmla="*/ 216 w 739"/>
                  <a:gd name="T15" fmla="*/ 160 h 401"/>
                  <a:gd name="T16" fmla="*/ 180 w 739"/>
                  <a:gd name="T17" fmla="*/ 192 h 401"/>
                  <a:gd name="T18" fmla="*/ 108 w 739"/>
                  <a:gd name="T19" fmla="*/ 208 h 401"/>
                  <a:gd name="T20" fmla="*/ 54 w 739"/>
                  <a:gd name="T21" fmla="*/ 224 h 401"/>
                  <a:gd name="T22" fmla="*/ 18 w 739"/>
                  <a:gd name="T23" fmla="*/ 240 h 401"/>
                  <a:gd name="T24" fmla="*/ 0 w 739"/>
                  <a:gd name="T25" fmla="*/ 272 h 401"/>
                  <a:gd name="T26" fmla="*/ 0 w 739"/>
                  <a:gd name="T27" fmla="*/ 304 h 401"/>
                  <a:gd name="T28" fmla="*/ 0 w 739"/>
                  <a:gd name="T29" fmla="*/ 336 h 401"/>
                  <a:gd name="T30" fmla="*/ 36 w 739"/>
                  <a:gd name="T31" fmla="*/ 352 h 401"/>
                  <a:gd name="T32" fmla="*/ 72 w 739"/>
                  <a:gd name="T33" fmla="*/ 384 h 401"/>
                  <a:gd name="T34" fmla="*/ 126 w 739"/>
                  <a:gd name="T35" fmla="*/ 384 h 401"/>
                  <a:gd name="T36" fmla="*/ 198 w 739"/>
                  <a:gd name="T37" fmla="*/ 368 h 401"/>
                  <a:gd name="T38" fmla="*/ 234 w 739"/>
                  <a:gd name="T39" fmla="*/ 368 h 401"/>
                  <a:gd name="T40" fmla="*/ 252 w 739"/>
                  <a:gd name="T41" fmla="*/ 336 h 401"/>
                  <a:gd name="T42" fmla="*/ 270 w 739"/>
                  <a:gd name="T43" fmla="*/ 304 h 401"/>
                  <a:gd name="T44" fmla="*/ 306 w 739"/>
                  <a:gd name="T45" fmla="*/ 304 h 401"/>
                  <a:gd name="T46" fmla="*/ 342 w 739"/>
                  <a:gd name="T47" fmla="*/ 320 h 401"/>
                  <a:gd name="T48" fmla="*/ 378 w 739"/>
                  <a:gd name="T49" fmla="*/ 336 h 401"/>
                  <a:gd name="T50" fmla="*/ 450 w 739"/>
                  <a:gd name="T51" fmla="*/ 336 h 401"/>
                  <a:gd name="T52" fmla="*/ 468 w 739"/>
                  <a:gd name="T53" fmla="*/ 320 h 401"/>
                  <a:gd name="T54" fmla="*/ 504 w 739"/>
                  <a:gd name="T55" fmla="*/ 304 h 401"/>
                  <a:gd name="T56" fmla="*/ 540 w 739"/>
                  <a:gd name="T57" fmla="*/ 304 h 401"/>
                  <a:gd name="T58" fmla="*/ 576 w 739"/>
                  <a:gd name="T59" fmla="*/ 320 h 401"/>
                  <a:gd name="T60" fmla="*/ 594 w 739"/>
                  <a:gd name="T61" fmla="*/ 304 h 401"/>
                  <a:gd name="T62" fmla="*/ 612 w 739"/>
                  <a:gd name="T63" fmla="*/ 272 h 401"/>
                  <a:gd name="T64" fmla="*/ 702 w 739"/>
                  <a:gd name="T65" fmla="*/ 272 h 401"/>
                  <a:gd name="T66" fmla="*/ 738 w 739"/>
                  <a:gd name="T67" fmla="*/ 256 h 401"/>
                  <a:gd name="T68" fmla="*/ 702 w 739"/>
                  <a:gd name="T69" fmla="*/ 224 h 401"/>
                  <a:gd name="T70" fmla="*/ 684 w 739"/>
                  <a:gd name="T71" fmla="*/ 192 h 401"/>
                  <a:gd name="T72" fmla="*/ 666 w 739"/>
                  <a:gd name="T73" fmla="*/ 176 h 401"/>
                  <a:gd name="T74" fmla="*/ 630 w 739"/>
                  <a:gd name="T75" fmla="*/ 176 h 401"/>
                  <a:gd name="T76" fmla="*/ 612 w 739"/>
                  <a:gd name="T77" fmla="*/ 160 h 401"/>
                  <a:gd name="T78" fmla="*/ 612 w 739"/>
                  <a:gd name="T79" fmla="*/ 128 h 401"/>
                  <a:gd name="T80" fmla="*/ 558 w 739"/>
                  <a:gd name="T81" fmla="*/ 112 h 401"/>
                  <a:gd name="T82" fmla="*/ 540 w 739"/>
                  <a:gd name="T83" fmla="*/ 96 h 401"/>
                  <a:gd name="T84" fmla="*/ 540 w 739"/>
                  <a:gd name="T85" fmla="*/ 48 h 401"/>
                  <a:gd name="T86" fmla="*/ 504 w 739"/>
                  <a:gd name="T87" fmla="*/ 48 h 401"/>
                  <a:gd name="T88" fmla="*/ 486 w 739"/>
                  <a:gd name="T89" fmla="*/ 32 h 401"/>
                  <a:gd name="T90" fmla="*/ 486 w 739"/>
                  <a:gd name="T91" fmla="*/ 0 h 4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9"/>
                  <a:gd name="T139" fmla="*/ 0 h 401"/>
                  <a:gd name="T140" fmla="*/ 739 w 739"/>
                  <a:gd name="T141" fmla="*/ 401 h 4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9" h="401">
                    <a:moveTo>
                      <a:pt x="468" y="0"/>
                    </a:moveTo>
                    <a:lnTo>
                      <a:pt x="450" y="0"/>
                    </a:lnTo>
                    <a:lnTo>
                      <a:pt x="432" y="0"/>
                    </a:lnTo>
                    <a:lnTo>
                      <a:pt x="414" y="16"/>
                    </a:lnTo>
                    <a:lnTo>
                      <a:pt x="378" y="32"/>
                    </a:lnTo>
                    <a:lnTo>
                      <a:pt x="360" y="48"/>
                    </a:lnTo>
                    <a:lnTo>
                      <a:pt x="360" y="64"/>
                    </a:lnTo>
                    <a:lnTo>
                      <a:pt x="342" y="80"/>
                    </a:lnTo>
                    <a:lnTo>
                      <a:pt x="342" y="112"/>
                    </a:lnTo>
                    <a:lnTo>
                      <a:pt x="342" y="128"/>
                    </a:lnTo>
                    <a:lnTo>
                      <a:pt x="324" y="144"/>
                    </a:lnTo>
                    <a:lnTo>
                      <a:pt x="306" y="144"/>
                    </a:lnTo>
                    <a:lnTo>
                      <a:pt x="288" y="144"/>
                    </a:lnTo>
                    <a:lnTo>
                      <a:pt x="252" y="144"/>
                    </a:lnTo>
                    <a:lnTo>
                      <a:pt x="234" y="144"/>
                    </a:lnTo>
                    <a:lnTo>
                      <a:pt x="216" y="160"/>
                    </a:lnTo>
                    <a:lnTo>
                      <a:pt x="198" y="176"/>
                    </a:lnTo>
                    <a:lnTo>
                      <a:pt x="180" y="192"/>
                    </a:lnTo>
                    <a:lnTo>
                      <a:pt x="162" y="192"/>
                    </a:lnTo>
                    <a:lnTo>
                      <a:pt x="108" y="208"/>
                    </a:lnTo>
                    <a:lnTo>
                      <a:pt x="72" y="224"/>
                    </a:lnTo>
                    <a:lnTo>
                      <a:pt x="54" y="224"/>
                    </a:lnTo>
                    <a:lnTo>
                      <a:pt x="36" y="224"/>
                    </a:lnTo>
                    <a:lnTo>
                      <a:pt x="18" y="240"/>
                    </a:lnTo>
                    <a:lnTo>
                      <a:pt x="18" y="256"/>
                    </a:lnTo>
                    <a:lnTo>
                      <a:pt x="0" y="272"/>
                    </a:lnTo>
                    <a:lnTo>
                      <a:pt x="0" y="288"/>
                    </a:lnTo>
                    <a:lnTo>
                      <a:pt x="0" y="304"/>
                    </a:lnTo>
                    <a:lnTo>
                      <a:pt x="0" y="320"/>
                    </a:lnTo>
                    <a:lnTo>
                      <a:pt x="0" y="336"/>
                    </a:lnTo>
                    <a:lnTo>
                      <a:pt x="18" y="352"/>
                    </a:lnTo>
                    <a:lnTo>
                      <a:pt x="36" y="352"/>
                    </a:lnTo>
                    <a:lnTo>
                      <a:pt x="72" y="368"/>
                    </a:lnTo>
                    <a:lnTo>
                      <a:pt x="72" y="384"/>
                    </a:lnTo>
                    <a:lnTo>
                      <a:pt x="90" y="400"/>
                    </a:lnTo>
                    <a:lnTo>
                      <a:pt x="126" y="384"/>
                    </a:lnTo>
                    <a:lnTo>
                      <a:pt x="180" y="368"/>
                    </a:lnTo>
                    <a:lnTo>
                      <a:pt x="198" y="368"/>
                    </a:lnTo>
                    <a:lnTo>
                      <a:pt x="216" y="368"/>
                    </a:lnTo>
                    <a:lnTo>
                      <a:pt x="234" y="368"/>
                    </a:lnTo>
                    <a:lnTo>
                      <a:pt x="252" y="352"/>
                    </a:lnTo>
                    <a:lnTo>
                      <a:pt x="252" y="336"/>
                    </a:lnTo>
                    <a:lnTo>
                      <a:pt x="270" y="320"/>
                    </a:lnTo>
                    <a:lnTo>
                      <a:pt x="270" y="304"/>
                    </a:lnTo>
                    <a:lnTo>
                      <a:pt x="288" y="304"/>
                    </a:lnTo>
                    <a:lnTo>
                      <a:pt x="306" y="304"/>
                    </a:lnTo>
                    <a:lnTo>
                      <a:pt x="324" y="304"/>
                    </a:lnTo>
                    <a:lnTo>
                      <a:pt x="342" y="320"/>
                    </a:lnTo>
                    <a:lnTo>
                      <a:pt x="360" y="320"/>
                    </a:lnTo>
                    <a:lnTo>
                      <a:pt x="378" y="336"/>
                    </a:lnTo>
                    <a:lnTo>
                      <a:pt x="432" y="336"/>
                    </a:lnTo>
                    <a:lnTo>
                      <a:pt x="450" y="336"/>
                    </a:lnTo>
                    <a:lnTo>
                      <a:pt x="468" y="336"/>
                    </a:lnTo>
                    <a:lnTo>
                      <a:pt x="468" y="320"/>
                    </a:lnTo>
                    <a:lnTo>
                      <a:pt x="486" y="304"/>
                    </a:lnTo>
                    <a:lnTo>
                      <a:pt x="504" y="304"/>
                    </a:lnTo>
                    <a:lnTo>
                      <a:pt x="522" y="304"/>
                    </a:lnTo>
                    <a:lnTo>
                      <a:pt x="540" y="304"/>
                    </a:lnTo>
                    <a:lnTo>
                      <a:pt x="558" y="320"/>
                    </a:lnTo>
                    <a:lnTo>
                      <a:pt x="576" y="320"/>
                    </a:lnTo>
                    <a:lnTo>
                      <a:pt x="576" y="304"/>
                    </a:lnTo>
                    <a:lnTo>
                      <a:pt x="594" y="304"/>
                    </a:lnTo>
                    <a:lnTo>
                      <a:pt x="594" y="288"/>
                    </a:lnTo>
                    <a:lnTo>
                      <a:pt x="612" y="272"/>
                    </a:lnTo>
                    <a:lnTo>
                      <a:pt x="630" y="272"/>
                    </a:lnTo>
                    <a:lnTo>
                      <a:pt x="702" y="272"/>
                    </a:lnTo>
                    <a:lnTo>
                      <a:pt x="738" y="272"/>
                    </a:lnTo>
                    <a:lnTo>
                      <a:pt x="738" y="256"/>
                    </a:lnTo>
                    <a:lnTo>
                      <a:pt x="720" y="240"/>
                    </a:lnTo>
                    <a:lnTo>
                      <a:pt x="702" y="224"/>
                    </a:lnTo>
                    <a:lnTo>
                      <a:pt x="684" y="208"/>
                    </a:lnTo>
                    <a:lnTo>
                      <a:pt x="684" y="192"/>
                    </a:lnTo>
                    <a:lnTo>
                      <a:pt x="684" y="176"/>
                    </a:lnTo>
                    <a:lnTo>
                      <a:pt x="666" y="176"/>
                    </a:lnTo>
                    <a:lnTo>
                      <a:pt x="648" y="176"/>
                    </a:lnTo>
                    <a:lnTo>
                      <a:pt x="630" y="176"/>
                    </a:lnTo>
                    <a:lnTo>
                      <a:pt x="630" y="160"/>
                    </a:lnTo>
                    <a:lnTo>
                      <a:pt x="612" y="160"/>
                    </a:lnTo>
                    <a:lnTo>
                      <a:pt x="612" y="144"/>
                    </a:lnTo>
                    <a:lnTo>
                      <a:pt x="612" y="128"/>
                    </a:lnTo>
                    <a:lnTo>
                      <a:pt x="594" y="128"/>
                    </a:lnTo>
                    <a:lnTo>
                      <a:pt x="558" y="112"/>
                    </a:lnTo>
                    <a:lnTo>
                      <a:pt x="540" y="112"/>
                    </a:lnTo>
                    <a:lnTo>
                      <a:pt x="540" y="96"/>
                    </a:lnTo>
                    <a:lnTo>
                      <a:pt x="540" y="80"/>
                    </a:lnTo>
                    <a:lnTo>
                      <a:pt x="540" y="48"/>
                    </a:lnTo>
                    <a:lnTo>
                      <a:pt x="522" y="48"/>
                    </a:lnTo>
                    <a:lnTo>
                      <a:pt x="504" y="48"/>
                    </a:lnTo>
                    <a:lnTo>
                      <a:pt x="486" y="48"/>
                    </a:lnTo>
                    <a:lnTo>
                      <a:pt x="486" y="32"/>
                    </a:lnTo>
                    <a:lnTo>
                      <a:pt x="486" y="16"/>
                    </a:lnTo>
                    <a:lnTo>
                      <a:pt x="486" y="0"/>
                    </a:lnTo>
                    <a:lnTo>
                      <a:pt x="468" y="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sp>
            <p:nvSpPr>
              <p:cNvPr id="72" name="Freeform 134">
                <a:extLst>
                  <a:ext uri="{FF2B5EF4-FFF2-40B4-BE49-F238E27FC236}">
                    <a16:creationId xmlns:a16="http://schemas.microsoft.com/office/drawing/2014/main" id="{7225F2A9-D108-4AC7-BFB5-086D956A4CBD}"/>
                  </a:ext>
                </a:extLst>
              </p:cNvPr>
              <p:cNvSpPr>
                <a:spLocks/>
              </p:cNvSpPr>
              <p:nvPr/>
            </p:nvSpPr>
            <p:spPr bwMode="auto">
              <a:xfrm>
                <a:off x="3105" y="1648"/>
                <a:ext cx="739" cy="401"/>
              </a:xfrm>
              <a:custGeom>
                <a:avLst/>
                <a:gdLst>
                  <a:gd name="T0" fmla="*/ 450 w 739"/>
                  <a:gd name="T1" fmla="*/ 0 h 401"/>
                  <a:gd name="T2" fmla="*/ 414 w 739"/>
                  <a:gd name="T3" fmla="*/ 16 h 401"/>
                  <a:gd name="T4" fmla="*/ 360 w 739"/>
                  <a:gd name="T5" fmla="*/ 48 h 401"/>
                  <a:gd name="T6" fmla="*/ 342 w 739"/>
                  <a:gd name="T7" fmla="*/ 80 h 401"/>
                  <a:gd name="T8" fmla="*/ 342 w 739"/>
                  <a:gd name="T9" fmla="*/ 128 h 401"/>
                  <a:gd name="T10" fmla="*/ 306 w 739"/>
                  <a:gd name="T11" fmla="*/ 144 h 401"/>
                  <a:gd name="T12" fmla="*/ 252 w 739"/>
                  <a:gd name="T13" fmla="*/ 144 h 401"/>
                  <a:gd name="T14" fmla="*/ 216 w 739"/>
                  <a:gd name="T15" fmla="*/ 160 h 401"/>
                  <a:gd name="T16" fmla="*/ 180 w 739"/>
                  <a:gd name="T17" fmla="*/ 192 h 401"/>
                  <a:gd name="T18" fmla="*/ 108 w 739"/>
                  <a:gd name="T19" fmla="*/ 208 h 401"/>
                  <a:gd name="T20" fmla="*/ 54 w 739"/>
                  <a:gd name="T21" fmla="*/ 224 h 401"/>
                  <a:gd name="T22" fmla="*/ 18 w 739"/>
                  <a:gd name="T23" fmla="*/ 240 h 401"/>
                  <a:gd name="T24" fmla="*/ 0 w 739"/>
                  <a:gd name="T25" fmla="*/ 272 h 401"/>
                  <a:gd name="T26" fmla="*/ 0 w 739"/>
                  <a:gd name="T27" fmla="*/ 304 h 401"/>
                  <a:gd name="T28" fmla="*/ 0 w 739"/>
                  <a:gd name="T29" fmla="*/ 336 h 401"/>
                  <a:gd name="T30" fmla="*/ 36 w 739"/>
                  <a:gd name="T31" fmla="*/ 352 h 401"/>
                  <a:gd name="T32" fmla="*/ 72 w 739"/>
                  <a:gd name="T33" fmla="*/ 384 h 401"/>
                  <a:gd name="T34" fmla="*/ 126 w 739"/>
                  <a:gd name="T35" fmla="*/ 384 h 401"/>
                  <a:gd name="T36" fmla="*/ 198 w 739"/>
                  <a:gd name="T37" fmla="*/ 368 h 401"/>
                  <a:gd name="T38" fmla="*/ 234 w 739"/>
                  <a:gd name="T39" fmla="*/ 368 h 401"/>
                  <a:gd name="T40" fmla="*/ 252 w 739"/>
                  <a:gd name="T41" fmla="*/ 336 h 401"/>
                  <a:gd name="T42" fmla="*/ 270 w 739"/>
                  <a:gd name="T43" fmla="*/ 304 h 401"/>
                  <a:gd name="T44" fmla="*/ 306 w 739"/>
                  <a:gd name="T45" fmla="*/ 304 h 401"/>
                  <a:gd name="T46" fmla="*/ 342 w 739"/>
                  <a:gd name="T47" fmla="*/ 320 h 401"/>
                  <a:gd name="T48" fmla="*/ 378 w 739"/>
                  <a:gd name="T49" fmla="*/ 336 h 401"/>
                  <a:gd name="T50" fmla="*/ 450 w 739"/>
                  <a:gd name="T51" fmla="*/ 336 h 401"/>
                  <a:gd name="T52" fmla="*/ 468 w 739"/>
                  <a:gd name="T53" fmla="*/ 320 h 401"/>
                  <a:gd name="T54" fmla="*/ 504 w 739"/>
                  <a:gd name="T55" fmla="*/ 304 h 401"/>
                  <a:gd name="T56" fmla="*/ 540 w 739"/>
                  <a:gd name="T57" fmla="*/ 304 h 401"/>
                  <a:gd name="T58" fmla="*/ 576 w 739"/>
                  <a:gd name="T59" fmla="*/ 320 h 401"/>
                  <a:gd name="T60" fmla="*/ 594 w 739"/>
                  <a:gd name="T61" fmla="*/ 304 h 401"/>
                  <a:gd name="T62" fmla="*/ 612 w 739"/>
                  <a:gd name="T63" fmla="*/ 272 h 401"/>
                  <a:gd name="T64" fmla="*/ 702 w 739"/>
                  <a:gd name="T65" fmla="*/ 272 h 401"/>
                  <a:gd name="T66" fmla="*/ 738 w 739"/>
                  <a:gd name="T67" fmla="*/ 256 h 401"/>
                  <a:gd name="T68" fmla="*/ 702 w 739"/>
                  <a:gd name="T69" fmla="*/ 224 h 401"/>
                  <a:gd name="T70" fmla="*/ 684 w 739"/>
                  <a:gd name="T71" fmla="*/ 192 h 401"/>
                  <a:gd name="T72" fmla="*/ 666 w 739"/>
                  <a:gd name="T73" fmla="*/ 176 h 401"/>
                  <a:gd name="T74" fmla="*/ 630 w 739"/>
                  <a:gd name="T75" fmla="*/ 176 h 401"/>
                  <a:gd name="T76" fmla="*/ 612 w 739"/>
                  <a:gd name="T77" fmla="*/ 160 h 401"/>
                  <a:gd name="T78" fmla="*/ 612 w 739"/>
                  <a:gd name="T79" fmla="*/ 128 h 401"/>
                  <a:gd name="T80" fmla="*/ 558 w 739"/>
                  <a:gd name="T81" fmla="*/ 112 h 401"/>
                  <a:gd name="T82" fmla="*/ 540 w 739"/>
                  <a:gd name="T83" fmla="*/ 96 h 401"/>
                  <a:gd name="T84" fmla="*/ 540 w 739"/>
                  <a:gd name="T85" fmla="*/ 48 h 401"/>
                  <a:gd name="T86" fmla="*/ 504 w 739"/>
                  <a:gd name="T87" fmla="*/ 48 h 401"/>
                  <a:gd name="T88" fmla="*/ 486 w 739"/>
                  <a:gd name="T89" fmla="*/ 32 h 401"/>
                  <a:gd name="T90" fmla="*/ 486 w 739"/>
                  <a:gd name="T91" fmla="*/ 0 h 4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9"/>
                  <a:gd name="T139" fmla="*/ 0 h 401"/>
                  <a:gd name="T140" fmla="*/ 739 w 739"/>
                  <a:gd name="T141" fmla="*/ 401 h 4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9" h="401">
                    <a:moveTo>
                      <a:pt x="468" y="0"/>
                    </a:moveTo>
                    <a:lnTo>
                      <a:pt x="450" y="0"/>
                    </a:lnTo>
                    <a:lnTo>
                      <a:pt x="432" y="0"/>
                    </a:lnTo>
                    <a:lnTo>
                      <a:pt x="414" y="16"/>
                    </a:lnTo>
                    <a:lnTo>
                      <a:pt x="378" y="32"/>
                    </a:lnTo>
                    <a:lnTo>
                      <a:pt x="360" y="48"/>
                    </a:lnTo>
                    <a:lnTo>
                      <a:pt x="360" y="64"/>
                    </a:lnTo>
                    <a:lnTo>
                      <a:pt x="342" y="80"/>
                    </a:lnTo>
                    <a:lnTo>
                      <a:pt x="342" y="112"/>
                    </a:lnTo>
                    <a:lnTo>
                      <a:pt x="342" y="128"/>
                    </a:lnTo>
                    <a:lnTo>
                      <a:pt x="324" y="144"/>
                    </a:lnTo>
                    <a:lnTo>
                      <a:pt x="306" y="144"/>
                    </a:lnTo>
                    <a:lnTo>
                      <a:pt x="288" y="144"/>
                    </a:lnTo>
                    <a:lnTo>
                      <a:pt x="252" y="144"/>
                    </a:lnTo>
                    <a:lnTo>
                      <a:pt x="234" y="144"/>
                    </a:lnTo>
                    <a:lnTo>
                      <a:pt x="216" y="160"/>
                    </a:lnTo>
                    <a:lnTo>
                      <a:pt x="198" y="176"/>
                    </a:lnTo>
                    <a:lnTo>
                      <a:pt x="180" y="192"/>
                    </a:lnTo>
                    <a:lnTo>
                      <a:pt x="162" y="192"/>
                    </a:lnTo>
                    <a:lnTo>
                      <a:pt x="108" y="208"/>
                    </a:lnTo>
                    <a:lnTo>
                      <a:pt x="72" y="224"/>
                    </a:lnTo>
                    <a:lnTo>
                      <a:pt x="54" y="224"/>
                    </a:lnTo>
                    <a:lnTo>
                      <a:pt x="36" y="224"/>
                    </a:lnTo>
                    <a:lnTo>
                      <a:pt x="18" y="240"/>
                    </a:lnTo>
                    <a:lnTo>
                      <a:pt x="18" y="256"/>
                    </a:lnTo>
                    <a:lnTo>
                      <a:pt x="0" y="272"/>
                    </a:lnTo>
                    <a:lnTo>
                      <a:pt x="0" y="288"/>
                    </a:lnTo>
                    <a:lnTo>
                      <a:pt x="0" y="304"/>
                    </a:lnTo>
                    <a:lnTo>
                      <a:pt x="0" y="320"/>
                    </a:lnTo>
                    <a:lnTo>
                      <a:pt x="0" y="336"/>
                    </a:lnTo>
                    <a:lnTo>
                      <a:pt x="18" y="352"/>
                    </a:lnTo>
                    <a:lnTo>
                      <a:pt x="36" y="352"/>
                    </a:lnTo>
                    <a:lnTo>
                      <a:pt x="72" y="368"/>
                    </a:lnTo>
                    <a:lnTo>
                      <a:pt x="72" y="384"/>
                    </a:lnTo>
                    <a:lnTo>
                      <a:pt x="90" y="400"/>
                    </a:lnTo>
                    <a:lnTo>
                      <a:pt x="126" y="384"/>
                    </a:lnTo>
                    <a:lnTo>
                      <a:pt x="180" y="368"/>
                    </a:lnTo>
                    <a:lnTo>
                      <a:pt x="198" y="368"/>
                    </a:lnTo>
                    <a:lnTo>
                      <a:pt x="216" y="368"/>
                    </a:lnTo>
                    <a:lnTo>
                      <a:pt x="234" y="368"/>
                    </a:lnTo>
                    <a:lnTo>
                      <a:pt x="252" y="352"/>
                    </a:lnTo>
                    <a:lnTo>
                      <a:pt x="252" y="336"/>
                    </a:lnTo>
                    <a:lnTo>
                      <a:pt x="270" y="320"/>
                    </a:lnTo>
                    <a:lnTo>
                      <a:pt x="270" y="304"/>
                    </a:lnTo>
                    <a:lnTo>
                      <a:pt x="288" y="304"/>
                    </a:lnTo>
                    <a:lnTo>
                      <a:pt x="306" y="304"/>
                    </a:lnTo>
                    <a:lnTo>
                      <a:pt x="324" y="304"/>
                    </a:lnTo>
                    <a:lnTo>
                      <a:pt x="342" y="320"/>
                    </a:lnTo>
                    <a:lnTo>
                      <a:pt x="360" y="320"/>
                    </a:lnTo>
                    <a:lnTo>
                      <a:pt x="378" y="336"/>
                    </a:lnTo>
                    <a:lnTo>
                      <a:pt x="432" y="336"/>
                    </a:lnTo>
                    <a:lnTo>
                      <a:pt x="450" y="336"/>
                    </a:lnTo>
                    <a:lnTo>
                      <a:pt x="468" y="336"/>
                    </a:lnTo>
                    <a:lnTo>
                      <a:pt x="468" y="320"/>
                    </a:lnTo>
                    <a:lnTo>
                      <a:pt x="486" y="304"/>
                    </a:lnTo>
                    <a:lnTo>
                      <a:pt x="504" y="304"/>
                    </a:lnTo>
                    <a:lnTo>
                      <a:pt x="522" y="304"/>
                    </a:lnTo>
                    <a:lnTo>
                      <a:pt x="540" y="304"/>
                    </a:lnTo>
                    <a:lnTo>
                      <a:pt x="558" y="320"/>
                    </a:lnTo>
                    <a:lnTo>
                      <a:pt x="576" y="320"/>
                    </a:lnTo>
                    <a:lnTo>
                      <a:pt x="576" y="304"/>
                    </a:lnTo>
                    <a:lnTo>
                      <a:pt x="594" y="304"/>
                    </a:lnTo>
                    <a:lnTo>
                      <a:pt x="594" y="288"/>
                    </a:lnTo>
                    <a:lnTo>
                      <a:pt x="612" y="272"/>
                    </a:lnTo>
                    <a:lnTo>
                      <a:pt x="630" y="272"/>
                    </a:lnTo>
                    <a:lnTo>
                      <a:pt x="702" y="272"/>
                    </a:lnTo>
                    <a:lnTo>
                      <a:pt x="738" y="272"/>
                    </a:lnTo>
                    <a:lnTo>
                      <a:pt x="738" y="256"/>
                    </a:lnTo>
                    <a:lnTo>
                      <a:pt x="720" y="240"/>
                    </a:lnTo>
                    <a:lnTo>
                      <a:pt x="702" y="224"/>
                    </a:lnTo>
                    <a:lnTo>
                      <a:pt x="684" y="208"/>
                    </a:lnTo>
                    <a:lnTo>
                      <a:pt x="684" y="192"/>
                    </a:lnTo>
                    <a:lnTo>
                      <a:pt x="684" y="176"/>
                    </a:lnTo>
                    <a:lnTo>
                      <a:pt x="666" y="176"/>
                    </a:lnTo>
                    <a:lnTo>
                      <a:pt x="648" y="176"/>
                    </a:lnTo>
                    <a:lnTo>
                      <a:pt x="630" y="176"/>
                    </a:lnTo>
                    <a:lnTo>
                      <a:pt x="630" y="160"/>
                    </a:lnTo>
                    <a:lnTo>
                      <a:pt x="612" y="160"/>
                    </a:lnTo>
                    <a:lnTo>
                      <a:pt x="612" y="144"/>
                    </a:lnTo>
                    <a:lnTo>
                      <a:pt x="612" y="128"/>
                    </a:lnTo>
                    <a:lnTo>
                      <a:pt x="594" y="128"/>
                    </a:lnTo>
                    <a:lnTo>
                      <a:pt x="558" y="112"/>
                    </a:lnTo>
                    <a:lnTo>
                      <a:pt x="540" y="112"/>
                    </a:lnTo>
                    <a:lnTo>
                      <a:pt x="540" y="96"/>
                    </a:lnTo>
                    <a:lnTo>
                      <a:pt x="540" y="80"/>
                    </a:lnTo>
                    <a:lnTo>
                      <a:pt x="540" y="48"/>
                    </a:lnTo>
                    <a:lnTo>
                      <a:pt x="522" y="48"/>
                    </a:lnTo>
                    <a:lnTo>
                      <a:pt x="504" y="48"/>
                    </a:lnTo>
                    <a:lnTo>
                      <a:pt x="486" y="48"/>
                    </a:lnTo>
                    <a:lnTo>
                      <a:pt x="486" y="32"/>
                    </a:lnTo>
                    <a:lnTo>
                      <a:pt x="486" y="16"/>
                    </a:lnTo>
                    <a:lnTo>
                      <a:pt x="486" y="0"/>
                    </a:lnTo>
                    <a:lnTo>
                      <a:pt x="468" y="0"/>
                    </a:lnTo>
                  </a:path>
                </a:pathLst>
              </a:custGeom>
              <a:grp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Arial" charset="0"/>
                </a:endParaRPr>
              </a:p>
            </p:txBody>
          </p:sp>
        </p:grpSp>
        <p:sp>
          <p:nvSpPr>
            <p:cNvPr id="65" name="Freeform 136">
              <a:extLst>
                <a:ext uri="{FF2B5EF4-FFF2-40B4-BE49-F238E27FC236}">
                  <a16:creationId xmlns:a16="http://schemas.microsoft.com/office/drawing/2014/main" id="{9196104C-B2BC-4546-A14C-296AE84EA38A}"/>
                </a:ext>
              </a:extLst>
            </p:cNvPr>
            <p:cNvSpPr>
              <a:spLocks/>
            </p:cNvSpPr>
            <p:nvPr/>
          </p:nvSpPr>
          <p:spPr bwMode="auto">
            <a:xfrm>
              <a:off x="1859869" y="3056605"/>
              <a:ext cx="197292" cy="477490"/>
            </a:xfrm>
            <a:custGeom>
              <a:avLst/>
              <a:gdLst>
                <a:gd name="T0" fmla="*/ 2147483646 w 140"/>
                <a:gd name="T1" fmla="*/ 2147483646 h 327"/>
                <a:gd name="T2" fmla="*/ 2147483646 w 140"/>
                <a:gd name="T3" fmla="*/ 2147483646 h 327"/>
                <a:gd name="T4" fmla="*/ 2147483646 w 140"/>
                <a:gd name="T5" fmla="*/ 2147483646 h 327"/>
                <a:gd name="T6" fmla="*/ 2147483646 w 140"/>
                <a:gd name="T7" fmla="*/ 2147483646 h 327"/>
                <a:gd name="T8" fmla="*/ 2147483646 w 140"/>
                <a:gd name="T9" fmla="*/ 2147483646 h 327"/>
                <a:gd name="T10" fmla="*/ 2147483646 w 140"/>
                <a:gd name="T11" fmla="*/ 2147483646 h 327"/>
                <a:gd name="T12" fmla="*/ 2147483646 w 140"/>
                <a:gd name="T13" fmla="*/ 2147483646 h 327"/>
                <a:gd name="T14" fmla="*/ 2147483646 w 140"/>
                <a:gd name="T15" fmla="*/ 2147483646 h 327"/>
                <a:gd name="T16" fmla="*/ 2147483646 w 140"/>
                <a:gd name="T17" fmla="*/ 2147483646 h 327"/>
                <a:gd name="T18" fmla="*/ 2147483646 w 140"/>
                <a:gd name="T19" fmla="*/ 2147483646 h 327"/>
                <a:gd name="T20" fmla="*/ 2147483646 w 140"/>
                <a:gd name="T21" fmla="*/ 2147483646 h 327"/>
                <a:gd name="T22" fmla="*/ 2147483646 w 140"/>
                <a:gd name="T23" fmla="*/ 2147483646 h 327"/>
                <a:gd name="T24" fmla="*/ 2147483646 w 140"/>
                <a:gd name="T25" fmla="*/ 2147483646 h 327"/>
                <a:gd name="T26" fmla="*/ 2147483646 w 140"/>
                <a:gd name="T27" fmla="*/ 2147483646 h 327"/>
                <a:gd name="T28" fmla="*/ 2147483646 w 140"/>
                <a:gd name="T29" fmla="*/ 2147483646 h 327"/>
                <a:gd name="T30" fmla="*/ 2147483646 w 140"/>
                <a:gd name="T31" fmla="*/ 2147483646 h 327"/>
                <a:gd name="T32" fmla="*/ 2147483646 w 140"/>
                <a:gd name="T33" fmla="*/ 2147483646 h 327"/>
                <a:gd name="T34" fmla="*/ 2147483646 w 140"/>
                <a:gd name="T35" fmla="*/ 2147483646 h 327"/>
                <a:gd name="T36" fmla="*/ 2147483646 w 140"/>
                <a:gd name="T37" fmla="*/ 2147483646 h 327"/>
                <a:gd name="T38" fmla="*/ 2147483646 w 140"/>
                <a:gd name="T39" fmla="*/ 2147483646 h 327"/>
                <a:gd name="T40" fmla="*/ 2147483646 w 140"/>
                <a:gd name="T41" fmla="*/ 2147483646 h 327"/>
                <a:gd name="T42" fmla="*/ 2147483646 w 140"/>
                <a:gd name="T43" fmla="*/ 2147483646 h 327"/>
                <a:gd name="T44" fmla="*/ 2147483646 w 140"/>
                <a:gd name="T45" fmla="*/ 2147483646 h 327"/>
                <a:gd name="T46" fmla="*/ 2147483646 w 140"/>
                <a:gd name="T47" fmla="*/ 2147483646 h 327"/>
                <a:gd name="T48" fmla="*/ 2147483646 w 140"/>
                <a:gd name="T49" fmla="*/ 2147483646 h 327"/>
                <a:gd name="T50" fmla="*/ 2147483646 w 140"/>
                <a:gd name="T51" fmla="*/ 2147483646 h 327"/>
                <a:gd name="T52" fmla="*/ 2147483646 w 140"/>
                <a:gd name="T53" fmla="*/ 2147483646 h 327"/>
                <a:gd name="T54" fmla="*/ 2147483646 w 140"/>
                <a:gd name="T55" fmla="*/ 2147483646 h 327"/>
                <a:gd name="T56" fmla="*/ 2147483646 w 140"/>
                <a:gd name="T57" fmla="*/ 2147483646 h 327"/>
                <a:gd name="T58" fmla="*/ 2147483646 w 140"/>
                <a:gd name="T59" fmla="*/ 2147483646 h 327"/>
                <a:gd name="T60" fmla="*/ 2147483646 w 140"/>
                <a:gd name="T61" fmla="*/ 2147483646 h 327"/>
                <a:gd name="T62" fmla="*/ 2147483646 w 140"/>
                <a:gd name="T63" fmla="*/ 2147483646 h 327"/>
                <a:gd name="T64" fmla="*/ 2147483646 w 140"/>
                <a:gd name="T65" fmla="*/ 2147483646 h 327"/>
                <a:gd name="T66" fmla="*/ 2147483646 w 140"/>
                <a:gd name="T67" fmla="*/ 2147483646 h 327"/>
                <a:gd name="T68" fmla="*/ 2147483646 w 140"/>
                <a:gd name="T69" fmla="*/ 0 h 327"/>
                <a:gd name="T70" fmla="*/ 2147483646 w 140"/>
                <a:gd name="T71" fmla="*/ 2147483646 h 327"/>
                <a:gd name="T72" fmla="*/ 2147483646 w 140"/>
                <a:gd name="T73" fmla="*/ 2147483646 h 327"/>
                <a:gd name="T74" fmla="*/ 2147483646 w 140"/>
                <a:gd name="T75" fmla="*/ 2147483646 h 327"/>
                <a:gd name="T76" fmla="*/ 2147483646 w 140"/>
                <a:gd name="T77" fmla="*/ 2147483646 h 327"/>
                <a:gd name="T78" fmla="*/ 2147483646 w 140"/>
                <a:gd name="T79" fmla="*/ 2147483646 h 327"/>
                <a:gd name="T80" fmla="*/ 2147483646 w 140"/>
                <a:gd name="T81" fmla="*/ 2147483646 h 327"/>
                <a:gd name="T82" fmla="*/ 2147483646 w 140"/>
                <a:gd name="T83" fmla="*/ 2147483646 h 327"/>
                <a:gd name="T84" fmla="*/ 2147483646 w 140"/>
                <a:gd name="T85" fmla="*/ 2147483646 h 327"/>
                <a:gd name="T86" fmla="*/ 2147483646 w 140"/>
                <a:gd name="T87" fmla="*/ 2147483646 h 327"/>
                <a:gd name="T88" fmla="*/ 2147483646 w 140"/>
                <a:gd name="T89" fmla="*/ 2147483646 h 327"/>
                <a:gd name="T90" fmla="*/ 2147483646 w 140"/>
                <a:gd name="T91" fmla="*/ 2147483646 h 327"/>
                <a:gd name="T92" fmla="*/ 2147483646 w 140"/>
                <a:gd name="T93" fmla="*/ 2147483646 h 327"/>
                <a:gd name="T94" fmla="*/ 2147483646 w 140"/>
                <a:gd name="T95" fmla="*/ 2147483646 h 327"/>
                <a:gd name="T96" fmla="*/ 2147483646 w 140"/>
                <a:gd name="T97" fmla="*/ 2147483646 h 327"/>
                <a:gd name="T98" fmla="*/ 2147483646 w 140"/>
                <a:gd name="T99" fmla="*/ 2147483646 h 327"/>
                <a:gd name="T100" fmla="*/ 2147483646 w 140"/>
                <a:gd name="T101" fmla="*/ 2147483646 h 327"/>
                <a:gd name="T102" fmla="*/ 2147483646 w 140"/>
                <a:gd name="T103" fmla="*/ 2147483646 h 327"/>
                <a:gd name="T104" fmla="*/ 2147483646 w 140"/>
                <a:gd name="T105" fmla="*/ 2147483646 h 327"/>
                <a:gd name="T106" fmla="*/ 2147483646 w 140"/>
                <a:gd name="T107" fmla="*/ 2147483646 h 327"/>
                <a:gd name="T108" fmla="*/ 2147483646 w 140"/>
                <a:gd name="T109" fmla="*/ 2147483646 h 327"/>
                <a:gd name="T110" fmla="*/ 2147483646 w 140"/>
                <a:gd name="T111" fmla="*/ 2147483646 h 327"/>
                <a:gd name="T112" fmla="*/ 2147483646 w 140"/>
                <a:gd name="T113" fmla="*/ 2147483646 h 327"/>
                <a:gd name="T114" fmla="*/ 2147483646 w 140"/>
                <a:gd name="T115" fmla="*/ 2147483646 h 327"/>
                <a:gd name="T116" fmla="*/ 2147483646 w 140"/>
                <a:gd name="T117" fmla="*/ 2147483646 h 327"/>
                <a:gd name="T118" fmla="*/ 2147483646 w 140"/>
                <a:gd name="T119" fmla="*/ 2147483646 h 327"/>
                <a:gd name="T120" fmla="*/ 2147483646 w 140"/>
                <a:gd name="T121" fmla="*/ 2147483646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0"/>
                <a:gd name="T184" fmla="*/ 0 h 327"/>
                <a:gd name="T185" fmla="*/ 140 w 140"/>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0" h="327">
                  <a:moveTo>
                    <a:pt x="112" y="288"/>
                  </a:moveTo>
                  <a:lnTo>
                    <a:pt x="112" y="294"/>
                  </a:lnTo>
                  <a:lnTo>
                    <a:pt x="114" y="298"/>
                  </a:lnTo>
                  <a:lnTo>
                    <a:pt x="114" y="302"/>
                  </a:lnTo>
                  <a:lnTo>
                    <a:pt x="114" y="306"/>
                  </a:lnTo>
                  <a:lnTo>
                    <a:pt x="114" y="310"/>
                  </a:lnTo>
                  <a:lnTo>
                    <a:pt x="110" y="312"/>
                  </a:lnTo>
                  <a:lnTo>
                    <a:pt x="105" y="312"/>
                  </a:lnTo>
                  <a:lnTo>
                    <a:pt x="103" y="316"/>
                  </a:lnTo>
                  <a:lnTo>
                    <a:pt x="99" y="316"/>
                  </a:lnTo>
                  <a:lnTo>
                    <a:pt x="94" y="316"/>
                  </a:lnTo>
                  <a:lnTo>
                    <a:pt x="90" y="318"/>
                  </a:lnTo>
                  <a:lnTo>
                    <a:pt x="85" y="320"/>
                  </a:lnTo>
                  <a:lnTo>
                    <a:pt x="81" y="322"/>
                  </a:lnTo>
                  <a:lnTo>
                    <a:pt x="76" y="324"/>
                  </a:lnTo>
                  <a:lnTo>
                    <a:pt x="72" y="326"/>
                  </a:lnTo>
                  <a:lnTo>
                    <a:pt x="67" y="326"/>
                  </a:lnTo>
                  <a:lnTo>
                    <a:pt x="63" y="326"/>
                  </a:lnTo>
                  <a:lnTo>
                    <a:pt x="58" y="326"/>
                  </a:lnTo>
                  <a:lnTo>
                    <a:pt x="54" y="326"/>
                  </a:lnTo>
                  <a:lnTo>
                    <a:pt x="52" y="322"/>
                  </a:lnTo>
                  <a:lnTo>
                    <a:pt x="52" y="318"/>
                  </a:lnTo>
                  <a:lnTo>
                    <a:pt x="52" y="314"/>
                  </a:lnTo>
                  <a:lnTo>
                    <a:pt x="52" y="310"/>
                  </a:lnTo>
                  <a:lnTo>
                    <a:pt x="52" y="306"/>
                  </a:lnTo>
                  <a:lnTo>
                    <a:pt x="52" y="302"/>
                  </a:lnTo>
                  <a:lnTo>
                    <a:pt x="54" y="298"/>
                  </a:lnTo>
                  <a:lnTo>
                    <a:pt x="54" y="294"/>
                  </a:lnTo>
                  <a:lnTo>
                    <a:pt x="54" y="290"/>
                  </a:lnTo>
                  <a:lnTo>
                    <a:pt x="54" y="286"/>
                  </a:lnTo>
                  <a:lnTo>
                    <a:pt x="56" y="278"/>
                  </a:lnTo>
                  <a:lnTo>
                    <a:pt x="56" y="274"/>
                  </a:lnTo>
                  <a:lnTo>
                    <a:pt x="56" y="270"/>
                  </a:lnTo>
                  <a:lnTo>
                    <a:pt x="56" y="262"/>
                  </a:lnTo>
                  <a:lnTo>
                    <a:pt x="56" y="258"/>
                  </a:lnTo>
                  <a:lnTo>
                    <a:pt x="56" y="254"/>
                  </a:lnTo>
                  <a:lnTo>
                    <a:pt x="56" y="250"/>
                  </a:lnTo>
                  <a:lnTo>
                    <a:pt x="56" y="244"/>
                  </a:lnTo>
                  <a:lnTo>
                    <a:pt x="56" y="240"/>
                  </a:lnTo>
                  <a:lnTo>
                    <a:pt x="54" y="236"/>
                  </a:lnTo>
                  <a:lnTo>
                    <a:pt x="52" y="228"/>
                  </a:lnTo>
                  <a:lnTo>
                    <a:pt x="52" y="224"/>
                  </a:lnTo>
                  <a:lnTo>
                    <a:pt x="49" y="220"/>
                  </a:lnTo>
                  <a:lnTo>
                    <a:pt x="49" y="216"/>
                  </a:lnTo>
                  <a:lnTo>
                    <a:pt x="49" y="210"/>
                  </a:lnTo>
                  <a:lnTo>
                    <a:pt x="49" y="206"/>
                  </a:lnTo>
                  <a:lnTo>
                    <a:pt x="49" y="202"/>
                  </a:lnTo>
                  <a:lnTo>
                    <a:pt x="49" y="198"/>
                  </a:lnTo>
                  <a:lnTo>
                    <a:pt x="49" y="192"/>
                  </a:lnTo>
                  <a:lnTo>
                    <a:pt x="49" y="188"/>
                  </a:lnTo>
                  <a:lnTo>
                    <a:pt x="47" y="184"/>
                  </a:lnTo>
                  <a:lnTo>
                    <a:pt x="47" y="180"/>
                  </a:lnTo>
                  <a:lnTo>
                    <a:pt x="47" y="176"/>
                  </a:lnTo>
                  <a:lnTo>
                    <a:pt x="47" y="172"/>
                  </a:lnTo>
                  <a:lnTo>
                    <a:pt x="47" y="168"/>
                  </a:lnTo>
                  <a:lnTo>
                    <a:pt x="45" y="164"/>
                  </a:lnTo>
                  <a:lnTo>
                    <a:pt x="45" y="160"/>
                  </a:lnTo>
                  <a:lnTo>
                    <a:pt x="45" y="156"/>
                  </a:lnTo>
                  <a:lnTo>
                    <a:pt x="40" y="154"/>
                  </a:lnTo>
                  <a:lnTo>
                    <a:pt x="36" y="150"/>
                  </a:lnTo>
                  <a:lnTo>
                    <a:pt x="31" y="146"/>
                  </a:lnTo>
                  <a:lnTo>
                    <a:pt x="29" y="142"/>
                  </a:lnTo>
                  <a:lnTo>
                    <a:pt x="29" y="138"/>
                  </a:lnTo>
                  <a:lnTo>
                    <a:pt x="29" y="134"/>
                  </a:lnTo>
                  <a:lnTo>
                    <a:pt x="27" y="130"/>
                  </a:lnTo>
                  <a:lnTo>
                    <a:pt x="27" y="126"/>
                  </a:lnTo>
                  <a:lnTo>
                    <a:pt x="22" y="124"/>
                  </a:lnTo>
                  <a:lnTo>
                    <a:pt x="20" y="120"/>
                  </a:lnTo>
                  <a:lnTo>
                    <a:pt x="16" y="116"/>
                  </a:lnTo>
                  <a:lnTo>
                    <a:pt x="16" y="112"/>
                  </a:lnTo>
                  <a:lnTo>
                    <a:pt x="16" y="108"/>
                  </a:lnTo>
                  <a:lnTo>
                    <a:pt x="16" y="104"/>
                  </a:lnTo>
                  <a:lnTo>
                    <a:pt x="13" y="100"/>
                  </a:lnTo>
                  <a:lnTo>
                    <a:pt x="13" y="96"/>
                  </a:lnTo>
                  <a:lnTo>
                    <a:pt x="13" y="92"/>
                  </a:lnTo>
                  <a:lnTo>
                    <a:pt x="13" y="88"/>
                  </a:lnTo>
                  <a:lnTo>
                    <a:pt x="11" y="84"/>
                  </a:lnTo>
                  <a:lnTo>
                    <a:pt x="11" y="80"/>
                  </a:lnTo>
                  <a:lnTo>
                    <a:pt x="11" y="76"/>
                  </a:lnTo>
                  <a:lnTo>
                    <a:pt x="7" y="72"/>
                  </a:lnTo>
                  <a:lnTo>
                    <a:pt x="2" y="70"/>
                  </a:lnTo>
                  <a:lnTo>
                    <a:pt x="0" y="66"/>
                  </a:lnTo>
                  <a:lnTo>
                    <a:pt x="0" y="62"/>
                  </a:lnTo>
                  <a:lnTo>
                    <a:pt x="4" y="60"/>
                  </a:lnTo>
                  <a:lnTo>
                    <a:pt x="7" y="56"/>
                  </a:lnTo>
                  <a:lnTo>
                    <a:pt x="11" y="54"/>
                  </a:lnTo>
                  <a:lnTo>
                    <a:pt x="16" y="52"/>
                  </a:lnTo>
                  <a:lnTo>
                    <a:pt x="20" y="50"/>
                  </a:lnTo>
                  <a:lnTo>
                    <a:pt x="22" y="46"/>
                  </a:lnTo>
                  <a:lnTo>
                    <a:pt x="25" y="42"/>
                  </a:lnTo>
                  <a:lnTo>
                    <a:pt x="27" y="38"/>
                  </a:lnTo>
                  <a:lnTo>
                    <a:pt x="29" y="34"/>
                  </a:lnTo>
                  <a:lnTo>
                    <a:pt x="34" y="32"/>
                  </a:lnTo>
                  <a:lnTo>
                    <a:pt x="38" y="32"/>
                  </a:lnTo>
                  <a:lnTo>
                    <a:pt x="45" y="28"/>
                  </a:lnTo>
                  <a:lnTo>
                    <a:pt x="49" y="28"/>
                  </a:lnTo>
                  <a:lnTo>
                    <a:pt x="54" y="26"/>
                  </a:lnTo>
                  <a:lnTo>
                    <a:pt x="58" y="26"/>
                  </a:lnTo>
                  <a:lnTo>
                    <a:pt x="61" y="22"/>
                  </a:lnTo>
                  <a:lnTo>
                    <a:pt x="63" y="18"/>
                  </a:lnTo>
                  <a:lnTo>
                    <a:pt x="67" y="14"/>
                  </a:lnTo>
                  <a:lnTo>
                    <a:pt x="70" y="10"/>
                  </a:lnTo>
                  <a:lnTo>
                    <a:pt x="72" y="6"/>
                  </a:lnTo>
                  <a:lnTo>
                    <a:pt x="76" y="4"/>
                  </a:lnTo>
                  <a:lnTo>
                    <a:pt x="78" y="0"/>
                  </a:lnTo>
                  <a:lnTo>
                    <a:pt x="81" y="4"/>
                  </a:lnTo>
                  <a:lnTo>
                    <a:pt x="85" y="6"/>
                  </a:lnTo>
                  <a:lnTo>
                    <a:pt x="92" y="12"/>
                  </a:lnTo>
                  <a:lnTo>
                    <a:pt x="96" y="14"/>
                  </a:lnTo>
                  <a:lnTo>
                    <a:pt x="101" y="16"/>
                  </a:lnTo>
                  <a:lnTo>
                    <a:pt x="105" y="18"/>
                  </a:lnTo>
                  <a:lnTo>
                    <a:pt x="110" y="20"/>
                  </a:lnTo>
                  <a:lnTo>
                    <a:pt x="114" y="22"/>
                  </a:lnTo>
                  <a:lnTo>
                    <a:pt x="119" y="24"/>
                  </a:lnTo>
                  <a:lnTo>
                    <a:pt x="119" y="28"/>
                  </a:lnTo>
                  <a:lnTo>
                    <a:pt x="119" y="32"/>
                  </a:lnTo>
                  <a:lnTo>
                    <a:pt x="121" y="36"/>
                  </a:lnTo>
                  <a:lnTo>
                    <a:pt x="121" y="40"/>
                  </a:lnTo>
                  <a:lnTo>
                    <a:pt x="123" y="44"/>
                  </a:lnTo>
                  <a:lnTo>
                    <a:pt x="123" y="48"/>
                  </a:lnTo>
                  <a:lnTo>
                    <a:pt x="128" y="50"/>
                  </a:lnTo>
                  <a:lnTo>
                    <a:pt x="130" y="54"/>
                  </a:lnTo>
                  <a:lnTo>
                    <a:pt x="132" y="58"/>
                  </a:lnTo>
                  <a:lnTo>
                    <a:pt x="135" y="62"/>
                  </a:lnTo>
                  <a:lnTo>
                    <a:pt x="137" y="66"/>
                  </a:lnTo>
                  <a:lnTo>
                    <a:pt x="137" y="70"/>
                  </a:lnTo>
                  <a:lnTo>
                    <a:pt x="139" y="74"/>
                  </a:lnTo>
                  <a:lnTo>
                    <a:pt x="139" y="78"/>
                  </a:lnTo>
                  <a:lnTo>
                    <a:pt x="137" y="82"/>
                  </a:lnTo>
                  <a:lnTo>
                    <a:pt x="135" y="86"/>
                  </a:lnTo>
                  <a:lnTo>
                    <a:pt x="135" y="90"/>
                  </a:lnTo>
                  <a:lnTo>
                    <a:pt x="132" y="94"/>
                  </a:lnTo>
                  <a:lnTo>
                    <a:pt x="132" y="98"/>
                  </a:lnTo>
                  <a:lnTo>
                    <a:pt x="128" y="100"/>
                  </a:lnTo>
                  <a:lnTo>
                    <a:pt x="128" y="104"/>
                  </a:lnTo>
                  <a:lnTo>
                    <a:pt x="126" y="108"/>
                  </a:lnTo>
                  <a:lnTo>
                    <a:pt x="123" y="112"/>
                  </a:lnTo>
                  <a:lnTo>
                    <a:pt x="123" y="116"/>
                  </a:lnTo>
                  <a:lnTo>
                    <a:pt x="123" y="120"/>
                  </a:lnTo>
                  <a:lnTo>
                    <a:pt x="123" y="124"/>
                  </a:lnTo>
                  <a:lnTo>
                    <a:pt x="123" y="128"/>
                  </a:lnTo>
                  <a:lnTo>
                    <a:pt x="123" y="132"/>
                  </a:lnTo>
                  <a:lnTo>
                    <a:pt x="119" y="134"/>
                  </a:lnTo>
                  <a:lnTo>
                    <a:pt x="119" y="138"/>
                  </a:lnTo>
                  <a:lnTo>
                    <a:pt x="114" y="140"/>
                  </a:lnTo>
                  <a:lnTo>
                    <a:pt x="114" y="144"/>
                  </a:lnTo>
                  <a:lnTo>
                    <a:pt x="110" y="146"/>
                  </a:lnTo>
                  <a:lnTo>
                    <a:pt x="110" y="150"/>
                  </a:lnTo>
                  <a:lnTo>
                    <a:pt x="108" y="154"/>
                  </a:lnTo>
                  <a:lnTo>
                    <a:pt x="103" y="156"/>
                  </a:lnTo>
                  <a:lnTo>
                    <a:pt x="101" y="160"/>
                  </a:lnTo>
                  <a:lnTo>
                    <a:pt x="99" y="164"/>
                  </a:lnTo>
                  <a:lnTo>
                    <a:pt x="99" y="168"/>
                  </a:lnTo>
                  <a:lnTo>
                    <a:pt x="99" y="172"/>
                  </a:lnTo>
                  <a:lnTo>
                    <a:pt x="101" y="176"/>
                  </a:lnTo>
                  <a:lnTo>
                    <a:pt x="99" y="180"/>
                  </a:lnTo>
                  <a:lnTo>
                    <a:pt x="101" y="184"/>
                  </a:lnTo>
                  <a:lnTo>
                    <a:pt x="101" y="188"/>
                  </a:lnTo>
                  <a:lnTo>
                    <a:pt x="101" y="192"/>
                  </a:lnTo>
                  <a:lnTo>
                    <a:pt x="101" y="196"/>
                  </a:lnTo>
                  <a:lnTo>
                    <a:pt x="101" y="200"/>
                  </a:lnTo>
                  <a:lnTo>
                    <a:pt x="101" y="204"/>
                  </a:lnTo>
                  <a:lnTo>
                    <a:pt x="103" y="208"/>
                  </a:lnTo>
                  <a:lnTo>
                    <a:pt x="103" y="212"/>
                  </a:lnTo>
                  <a:lnTo>
                    <a:pt x="103" y="216"/>
                  </a:lnTo>
                  <a:lnTo>
                    <a:pt x="105" y="220"/>
                  </a:lnTo>
                  <a:lnTo>
                    <a:pt x="105" y="224"/>
                  </a:lnTo>
                  <a:lnTo>
                    <a:pt x="105" y="230"/>
                  </a:lnTo>
                  <a:lnTo>
                    <a:pt x="105" y="234"/>
                  </a:lnTo>
                  <a:lnTo>
                    <a:pt x="105" y="238"/>
                  </a:lnTo>
                  <a:lnTo>
                    <a:pt x="105" y="242"/>
                  </a:lnTo>
                  <a:lnTo>
                    <a:pt x="108" y="246"/>
                  </a:lnTo>
                  <a:lnTo>
                    <a:pt x="108" y="254"/>
                  </a:lnTo>
                  <a:lnTo>
                    <a:pt x="108" y="258"/>
                  </a:lnTo>
                  <a:lnTo>
                    <a:pt x="108" y="262"/>
                  </a:lnTo>
                  <a:lnTo>
                    <a:pt x="110" y="266"/>
                  </a:lnTo>
                  <a:lnTo>
                    <a:pt x="110" y="270"/>
                  </a:lnTo>
                  <a:lnTo>
                    <a:pt x="110" y="274"/>
                  </a:lnTo>
                  <a:lnTo>
                    <a:pt x="110" y="278"/>
                  </a:lnTo>
                  <a:lnTo>
                    <a:pt x="112" y="282"/>
                  </a:lnTo>
                  <a:lnTo>
                    <a:pt x="112" y="286"/>
                  </a:lnTo>
                  <a:lnTo>
                    <a:pt x="114" y="290"/>
                  </a:lnTo>
                  <a:lnTo>
                    <a:pt x="114" y="294"/>
                  </a:lnTo>
                  <a:lnTo>
                    <a:pt x="112" y="288"/>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137">
              <a:extLst>
                <a:ext uri="{FF2B5EF4-FFF2-40B4-BE49-F238E27FC236}">
                  <a16:creationId xmlns:a16="http://schemas.microsoft.com/office/drawing/2014/main" id="{A42EC1ED-E2B1-4344-A8A0-1631F4114034}"/>
                </a:ext>
              </a:extLst>
            </p:cNvPr>
            <p:cNvSpPr>
              <a:spLocks/>
            </p:cNvSpPr>
            <p:nvPr/>
          </p:nvSpPr>
          <p:spPr bwMode="auto">
            <a:xfrm>
              <a:off x="1799892" y="3150061"/>
              <a:ext cx="143629" cy="398638"/>
            </a:xfrm>
            <a:custGeom>
              <a:avLst/>
              <a:gdLst>
                <a:gd name="T0" fmla="*/ 2147483646 w 102"/>
                <a:gd name="T1" fmla="*/ 2147483646 h 273"/>
                <a:gd name="T2" fmla="*/ 2147483646 w 102"/>
                <a:gd name="T3" fmla="*/ 2147483646 h 273"/>
                <a:gd name="T4" fmla="*/ 2147483646 w 102"/>
                <a:gd name="T5" fmla="*/ 2147483646 h 273"/>
                <a:gd name="T6" fmla="*/ 2147483646 w 102"/>
                <a:gd name="T7" fmla="*/ 2147483646 h 273"/>
                <a:gd name="T8" fmla="*/ 2147483646 w 102"/>
                <a:gd name="T9" fmla="*/ 2147483646 h 273"/>
                <a:gd name="T10" fmla="*/ 2147483646 w 102"/>
                <a:gd name="T11" fmla="*/ 2147483646 h 273"/>
                <a:gd name="T12" fmla="*/ 2147483646 w 102"/>
                <a:gd name="T13" fmla="*/ 2147483646 h 273"/>
                <a:gd name="T14" fmla="*/ 2147483646 w 102"/>
                <a:gd name="T15" fmla="*/ 2147483646 h 273"/>
                <a:gd name="T16" fmla="*/ 2147483646 w 102"/>
                <a:gd name="T17" fmla="*/ 2147483646 h 273"/>
                <a:gd name="T18" fmla="*/ 2147483646 w 102"/>
                <a:gd name="T19" fmla="*/ 2147483646 h 273"/>
                <a:gd name="T20" fmla="*/ 2147483646 w 102"/>
                <a:gd name="T21" fmla="*/ 2147483646 h 273"/>
                <a:gd name="T22" fmla="*/ 2147483646 w 102"/>
                <a:gd name="T23" fmla="*/ 2147483646 h 273"/>
                <a:gd name="T24" fmla="*/ 2147483646 w 102"/>
                <a:gd name="T25" fmla="*/ 2147483646 h 273"/>
                <a:gd name="T26" fmla="*/ 2147483646 w 102"/>
                <a:gd name="T27" fmla="*/ 2147483646 h 273"/>
                <a:gd name="T28" fmla="*/ 2147483646 w 102"/>
                <a:gd name="T29" fmla="*/ 2147483646 h 273"/>
                <a:gd name="T30" fmla="*/ 2147483646 w 102"/>
                <a:gd name="T31" fmla="*/ 2147483646 h 273"/>
                <a:gd name="T32" fmla="*/ 2147483646 w 102"/>
                <a:gd name="T33" fmla="*/ 2147483646 h 273"/>
                <a:gd name="T34" fmla="*/ 2147483646 w 102"/>
                <a:gd name="T35" fmla="*/ 2147483646 h 273"/>
                <a:gd name="T36" fmla="*/ 2147483646 w 102"/>
                <a:gd name="T37" fmla="*/ 2147483646 h 273"/>
                <a:gd name="T38" fmla="*/ 2147483646 w 102"/>
                <a:gd name="T39" fmla="*/ 2147483646 h 273"/>
                <a:gd name="T40" fmla="*/ 2147483646 w 102"/>
                <a:gd name="T41" fmla="*/ 2147483646 h 273"/>
                <a:gd name="T42" fmla="*/ 2147483646 w 102"/>
                <a:gd name="T43" fmla="*/ 2147483646 h 273"/>
                <a:gd name="T44" fmla="*/ 2147483646 w 102"/>
                <a:gd name="T45" fmla="*/ 2147483646 h 273"/>
                <a:gd name="T46" fmla="*/ 2147483646 w 102"/>
                <a:gd name="T47" fmla="*/ 2147483646 h 273"/>
                <a:gd name="T48" fmla="*/ 2147483646 w 102"/>
                <a:gd name="T49" fmla="*/ 2147483646 h 273"/>
                <a:gd name="T50" fmla="*/ 2147483646 w 102"/>
                <a:gd name="T51" fmla="*/ 2147483646 h 273"/>
                <a:gd name="T52" fmla="*/ 2147483646 w 102"/>
                <a:gd name="T53" fmla="*/ 2147483646 h 273"/>
                <a:gd name="T54" fmla="*/ 2147483646 w 102"/>
                <a:gd name="T55" fmla="*/ 0 h 273"/>
                <a:gd name="T56" fmla="*/ 2147483646 w 102"/>
                <a:gd name="T57" fmla="*/ 0 h 273"/>
                <a:gd name="T58" fmla="*/ 2147483646 w 102"/>
                <a:gd name="T59" fmla="*/ 2147483646 h 273"/>
                <a:gd name="T60" fmla="*/ 2147483646 w 102"/>
                <a:gd name="T61" fmla="*/ 2147483646 h 273"/>
                <a:gd name="T62" fmla="*/ 2147483646 w 102"/>
                <a:gd name="T63" fmla="*/ 2147483646 h 273"/>
                <a:gd name="T64" fmla="*/ 2147483646 w 102"/>
                <a:gd name="T65" fmla="*/ 2147483646 h 273"/>
                <a:gd name="T66" fmla="*/ 2147483646 w 102"/>
                <a:gd name="T67" fmla="*/ 2147483646 h 273"/>
                <a:gd name="T68" fmla="*/ 2147483646 w 102"/>
                <a:gd name="T69" fmla="*/ 2147483646 h 273"/>
                <a:gd name="T70" fmla="*/ 2147483646 w 102"/>
                <a:gd name="T71" fmla="*/ 2147483646 h 273"/>
                <a:gd name="T72" fmla="*/ 2147483646 w 102"/>
                <a:gd name="T73" fmla="*/ 2147483646 h 273"/>
                <a:gd name="T74" fmla="*/ 2147483646 w 102"/>
                <a:gd name="T75" fmla="*/ 2147483646 h 273"/>
                <a:gd name="T76" fmla="*/ 2147483646 w 102"/>
                <a:gd name="T77" fmla="*/ 2147483646 h 273"/>
                <a:gd name="T78" fmla="*/ 2147483646 w 102"/>
                <a:gd name="T79" fmla="*/ 2147483646 h 273"/>
                <a:gd name="T80" fmla="*/ 2147483646 w 102"/>
                <a:gd name="T81" fmla="*/ 2147483646 h 273"/>
                <a:gd name="T82" fmla="*/ 2147483646 w 102"/>
                <a:gd name="T83" fmla="*/ 2147483646 h 273"/>
                <a:gd name="T84" fmla="*/ 2147483646 w 102"/>
                <a:gd name="T85" fmla="*/ 2147483646 h 273"/>
                <a:gd name="T86" fmla="*/ 2147483646 w 102"/>
                <a:gd name="T87" fmla="*/ 2147483646 h 273"/>
                <a:gd name="T88" fmla="*/ 2147483646 w 102"/>
                <a:gd name="T89" fmla="*/ 2147483646 h 273"/>
                <a:gd name="T90" fmla="*/ 2147483646 w 102"/>
                <a:gd name="T91" fmla="*/ 2147483646 h 273"/>
                <a:gd name="T92" fmla="*/ 2147483646 w 102"/>
                <a:gd name="T93" fmla="*/ 2147483646 h 273"/>
                <a:gd name="T94" fmla="*/ 2147483646 w 102"/>
                <a:gd name="T95" fmla="*/ 2147483646 h 273"/>
                <a:gd name="T96" fmla="*/ 2147483646 w 102"/>
                <a:gd name="T97" fmla="*/ 2147483646 h 273"/>
                <a:gd name="T98" fmla="*/ 2147483646 w 102"/>
                <a:gd name="T99" fmla="*/ 2147483646 h 273"/>
                <a:gd name="T100" fmla="*/ 2147483646 w 102"/>
                <a:gd name="T101" fmla="*/ 2147483646 h 273"/>
                <a:gd name="T102" fmla="*/ 2147483646 w 102"/>
                <a:gd name="T103" fmla="*/ 2147483646 h 2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
                <a:gd name="T157" fmla="*/ 0 h 273"/>
                <a:gd name="T158" fmla="*/ 102 w 102"/>
                <a:gd name="T159" fmla="*/ 273 h 2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 h="273">
                  <a:moveTo>
                    <a:pt x="101" y="272"/>
                  </a:moveTo>
                  <a:lnTo>
                    <a:pt x="92" y="256"/>
                  </a:lnTo>
                  <a:lnTo>
                    <a:pt x="97" y="258"/>
                  </a:lnTo>
                  <a:lnTo>
                    <a:pt x="97" y="262"/>
                  </a:lnTo>
                  <a:lnTo>
                    <a:pt x="97" y="266"/>
                  </a:lnTo>
                  <a:lnTo>
                    <a:pt x="92" y="268"/>
                  </a:lnTo>
                  <a:lnTo>
                    <a:pt x="88" y="268"/>
                  </a:lnTo>
                  <a:lnTo>
                    <a:pt x="83" y="270"/>
                  </a:lnTo>
                  <a:lnTo>
                    <a:pt x="79" y="270"/>
                  </a:lnTo>
                  <a:lnTo>
                    <a:pt x="74" y="270"/>
                  </a:lnTo>
                  <a:lnTo>
                    <a:pt x="70" y="272"/>
                  </a:lnTo>
                  <a:lnTo>
                    <a:pt x="65" y="272"/>
                  </a:lnTo>
                  <a:lnTo>
                    <a:pt x="61" y="272"/>
                  </a:lnTo>
                  <a:lnTo>
                    <a:pt x="56" y="268"/>
                  </a:lnTo>
                  <a:lnTo>
                    <a:pt x="54" y="264"/>
                  </a:lnTo>
                  <a:lnTo>
                    <a:pt x="49" y="262"/>
                  </a:lnTo>
                  <a:lnTo>
                    <a:pt x="47" y="258"/>
                  </a:lnTo>
                  <a:lnTo>
                    <a:pt x="43" y="256"/>
                  </a:lnTo>
                  <a:lnTo>
                    <a:pt x="40" y="252"/>
                  </a:lnTo>
                  <a:lnTo>
                    <a:pt x="38" y="248"/>
                  </a:lnTo>
                  <a:lnTo>
                    <a:pt x="38" y="244"/>
                  </a:lnTo>
                  <a:lnTo>
                    <a:pt x="40" y="240"/>
                  </a:lnTo>
                  <a:lnTo>
                    <a:pt x="43" y="236"/>
                  </a:lnTo>
                  <a:lnTo>
                    <a:pt x="43" y="232"/>
                  </a:lnTo>
                  <a:lnTo>
                    <a:pt x="43" y="228"/>
                  </a:lnTo>
                  <a:lnTo>
                    <a:pt x="43" y="224"/>
                  </a:lnTo>
                  <a:lnTo>
                    <a:pt x="43" y="220"/>
                  </a:lnTo>
                  <a:lnTo>
                    <a:pt x="43" y="216"/>
                  </a:lnTo>
                  <a:lnTo>
                    <a:pt x="45" y="212"/>
                  </a:lnTo>
                  <a:lnTo>
                    <a:pt x="45" y="208"/>
                  </a:lnTo>
                  <a:lnTo>
                    <a:pt x="47" y="204"/>
                  </a:lnTo>
                  <a:lnTo>
                    <a:pt x="47" y="200"/>
                  </a:lnTo>
                  <a:lnTo>
                    <a:pt x="47" y="196"/>
                  </a:lnTo>
                  <a:lnTo>
                    <a:pt x="47" y="192"/>
                  </a:lnTo>
                  <a:lnTo>
                    <a:pt x="47" y="188"/>
                  </a:lnTo>
                  <a:lnTo>
                    <a:pt x="45" y="184"/>
                  </a:lnTo>
                  <a:lnTo>
                    <a:pt x="43" y="180"/>
                  </a:lnTo>
                  <a:lnTo>
                    <a:pt x="43" y="174"/>
                  </a:lnTo>
                  <a:lnTo>
                    <a:pt x="43" y="170"/>
                  </a:lnTo>
                  <a:lnTo>
                    <a:pt x="43" y="166"/>
                  </a:lnTo>
                  <a:lnTo>
                    <a:pt x="43" y="162"/>
                  </a:lnTo>
                  <a:lnTo>
                    <a:pt x="40" y="158"/>
                  </a:lnTo>
                  <a:lnTo>
                    <a:pt x="40" y="154"/>
                  </a:lnTo>
                  <a:lnTo>
                    <a:pt x="40" y="150"/>
                  </a:lnTo>
                  <a:lnTo>
                    <a:pt x="38" y="146"/>
                  </a:lnTo>
                  <a:lnTo>
                    <a:pt x="38" y="142"/>
                  </a:lnTo>
                  <a:lnTo>
                    <a:pt x="38" y="138"/>
                  </a:lnTo>
                  <a:lnTo>
                    <a:pt x="38" y="132"/>
                  </a:lnTo>
                  <a:lnTo>
                    <a:pt x="36" y="128"/>
                  </a:lnTo>
                  <a:lnTo>
                    <a:pt x="36" y="124"/>
                  </a:lnTo>
                  <a:lnTo>
                    <a:pt x="34" y="120"/>
                  </a:lnTo>
                  <a:lnTo>
                    <a:pt x="34" y="116"/>
                  </a:lnTo>
                  <a:lnTo>
                    <a:pt x="34" y="112"/>
                  </a:lnTo>
                  <a:lnTo>
                    <a:pt x="34" y="108"/>
                  </a:lnTo>
                  <a:lnTo>
                    <a:pt x="34" y="104"/>
                  </a:lnTo>
                  <a:lnTo>
                    <a:pt x="34" y="98"/>
                  </a:lnTo>
                  <a:lnTo>
                    <a:pt x="31" y="94"/>
                  </a:lnTo>
                  <a:lnTo>
                    <a:pt x="29" y="90"/>
                  </a:lnTo>
                  <a:lnTo>
                    <a:pt x="29" y="86"/>
                  </a:lnTo>
                  <a:lnTo>
                    <a:pt x="29" y="82"/>
                  </a:lnTo>
                  <a:lnTo>
                    <a:pt x="31" y="78"/>
                  </a:lnTo>
                  <a:lnTo>
                    <a:pt x="31" y="74"/>
                  </a:lnTo>
                  <a:lnTo>
                    <a:pt x="31" y="70"/>
                  </a:lnTo>
                  <a:lnTo>
                    <a:pt x="31" y="64"/>
                  </a:lnTo>
                  <a:lnTo>
                    <a:pt x="31" y="60"/>
                  </a:lnTo>
                  <a:lnTo>
                    <a:pt x="31" y="56"/>
                  </a:lnTo>
                  <a:lnTo>
                    <a:pt x="29" y="52"/>
                  </a:lnTo>
                  <a:lnTo>
                    <a:pt x="29" y="48"/>
                  </a:lnTo>
                  <a:lnTo>
                    <a:pt x="27" y="44"/>
                  </a:lnTo>
                  <a:lnTo>
                    <a:pt x="22" y="40"/>
                  </a:lnTo>
                  <a:lnTo>
                    <a:pt x="20" y="36"/>
                  </a:lnTo>
                  <a:lnTo>
                    <a:pt x="16" y="34"/>
                  </a:lnTo>
                  <a:lnTo>
                    <a:pt x="13" y="30"/>
                  </a:lnTo>
                  <a:lnTo>
                    <a:pt x="9" y="28"/>
                  </a:lnTo>
                  <a:lnTo>
                    <a:pt x="7" y="24"/>
                  </a:lnTo>
                  <a:lnTo>
                    <a:pt x="2" y="22"/>
                  </a:lnTo>
                  <a:lnTo>
                    <a:pt x="0" y="18"/>
                  </a:lnTo>
                  <a:lnTo>
                    <a:pt x="4" y="16"/>
                  </a:lnTo>
                  <a:lnTo>
                    <a:pt x="9" y="14"/>
                  </a:lnTo>
                  <a:lnTo>
                    <a:pt x="13" y="12"/>
                  </a:lnTo>
                  <a:lnTo>
                    <a:pt x="16" y="8"/>
                  </a:lnTo>
                  <a:lnTo>
                    <a:pt x="20" y="6"/>
                  </a:lnTo>
                  <a:lnTo>
                    <a:pt x="20" y="2"/>
                  </a:lnTo>
                  <a:lnTo>
                    <a:pt x="25" y="0"/>
                  </a:lnTo>
                  <a:lnTo>
                    <a:pt x="29" y="0"/>
                  </a:lnTo>
                  <a:lnTo>
                    <a:pt x="34" y="0"/>
                  </a:lnTo>
                  <a:lnTo>
                    <a:pt x="38" y="0"/>
                  </a:lnTo>
                  <a:lnTo>
                    <a:pt x="43" y="2"/>
                  </a:lnTo>
                  <a:lnTo>
                    <a:pt x="43" y="6"/>
                  </a:lnTo>
                  <a:lnTo>
                    <a:pt x="45" y="10"/>
                  </a:lnTo>
                  <a:lnTo>
                    <a:pt x="47" y="14"/>
                  </a:lnTo>
                  <a:lnTo>
                    <a:pt x="47" y="18"/>
                  </a:lnTo>
                  <a:lnTo>
                    <a:pt x="49" y="22"/>
                  </a:lnTo>
                  <a:lnTo>
                    <a:pt x="52" y="26"/>
                  </a:lnTo>
                  <a:lnTo>
                    <a:pt x="54" y="32"/>
                  </a:lnTo>
                  <a:lnTo>
                    <a:pt x="54" y="36"/>
                  </a:lnTo>
                  <a:lnTo>
                    <a:pt x="54" y="40"/>
                  </a:lnTo>
                  <a:lnTo>
                    <a:pt x="54" y="44"/>
                  </a:lnTo>
                  <a:lnTo>
                    <a:pt x="56" y="48"/>
                  </a:lnTo>
                  <a:lnTo>
                    <a:pt x="58" y="52"/>
                  </a:lnTo>
                  <a:lnTo>
                    <a:pt x="61" y="56"/>
                  </a:lnTo>
                  <a:lnTo>
                    <a:pt x="63" y="60"/>
                  </a:lnTo>
                  <a:lnTo>
                    <a:pt x="63" y="64"/>
                  </a:lnTo>
                  <a:lnTo>
                    <a:pt x="63" y="68"/>
                  </a:lnTo>
                  <a:lnTo>
                    <a:pt x="65" y="72"/>
                  </a:lnTo>
                  <a:lnTo>
                    <a:pt x="67" y="76"/>
                  </a:lnTo>
                  <a:lnTo>
                    <a:pt x="70" y="80"/>
                  </a:lnTo>
                  <a:lnTo>
                    <a:pt x="70" y="84"/>
                  </a:lnTo>
                  <a:lnTo>
                    <a:pt x="74" y="86"/>
                  </a:lnTo>
                  <a:lnTo>
                    <a:pt x="79" y="88"/>
                  </a:lnTo>
                  <a:lnTo>
                    <a:pt x="83" y="90"/>
                  </a:lnTo>
                  <a:lnTo>
                    <a:pt x="85" y="94"/>
                  </a:lnTo>
                  <a:lnTo>
                    <a:pt x="90" y="98"/>
                  </a:lnTo>
                  <a:lnTo>
                    <a:pt x="90" y="102"/>
                  </a:lnTo>
                  <a:lnTo>
                    <a:pt x="90" y="106"/>
                  </a:lnTo>
                  <a:lnTo>
                    <a:pt x="92" y="110"/>
                  </a:lnTo>
                  <a:lnTo>
                    <a:pt x="92" y="114"/>
                  </a:lnTo>
                  <a:lnTo>
                    <a:pt x="92" y="118"/>
                  </a:lnTo>
                  <a:lnTo>
                    <a:pt x="92" y="122"/>
                  </a:lnTo>
                  <a:lnTo>
                    <a:pt x="92" y="126"/>
                  </a:lnTo>
                  <a:lnTo>
                    <a:pt x="94" y="132"/>
                  </a:lnTo>
                  <a:lnTo>
                    <a:pt x="94" y="136"/>
                  </a:lnTo>
                  <a:lnTo>
                    <a:pt x="94" y="142"/>
                  </a:lnTo>
                  <a:lnTo>
                    <a:pt x="94" y="146"/>
                  </a:lnTo>
                  <a:lnTo>
                    <a:pt x="94" y="150"/>
                  </a:lnTo>
                  <a:lnTo>
                    <a:pt x="94" y="154"/>
                  </a:lnTo>
                  <a:lnTo>
                    <a:pt x="94" y="158"/>
                  </a:lnTo>
                  <a:lnTo>
                    <a:pt x="94" y="162"/>
                  </a:lnTo>
                  <a:lnTo>
                    <a:pt x="94" y="166"/>
                  </a:lnTo>
                  <a:lnTo>
                    <a:pt x="94" y="170"/>
                  </a:lnTo>
                  <a:lnTo>
                    <a:pt x="94" y="174"/>
                  </a:lnTo>
                  <a:lnTo>
                    <a:pt x="97" y="180"/>
                  </a:lnTo>
                  <a:lnTo>
                    <a:pt x="97" y="184"/>
                  </a:lnTo>
                  <a:lnTo>
                    <a:pt x="97" y="188"/>
                  </a:lnTo>
                  <a:lnTo>
                    <a:pt x="97" y="192"/>
                  </a:lnTo>
                  <a:lnTo>
                    <a:pt x="97" y="196"/>
                  </a:lnTo>
                  <a:lnTo>
                    <a:pt x="97" y="200"/>
                  </a:lnTo>
                  <a:lnTo>
                    <a:pt x="97" y="204"/>
                  </a:lnTo>
                  <a:lnTo>
                    <a:pt x="97" y="208"/>
                  </a:lnTo>
                  <a:lnTo>
                    <a:pt x="99" y="212"/>
                  </a:lnTo>
                  <a:lnTo>
                    <a:pt x="99" y="216"/>
                  </a:lnTo>
                  <a:lnTo>
                    <a:pt x="99" y="220"/>
                  </a:lnTo>
                  <a:lnTo>
                    <a:pt x="99" y="224"/>
                  </a:lnTo>
                  <a:lnTo>
                    <a:pt x="99" y="230"/>
                  </a:lnTo>
                  <a:lnTo>
                    <a:pt x="97" y="234"/>
                  </a:lnTo>
                  <a:lnTo>
                    <a:pt x="97" y="238"/>
                  </a:lnTo>
                  <a:lnTo>
                    <a:pt x="94" y="242"/>
                  </a:lnTo>
                  <a:lnTo>
                    <a:pt x="92" y="246"/>
                  </a:lnTo>
                  <a:lnTo>
                    <a:pt x="92" y="250"/>
                  </a:lnTo>
                  <a:lnTo>
                    <a:pt x="92" y="254"/>
                  </a:lnTo>
                  <a:lnTo>
                    <a:pt x="94" y="258"/>
                  </a:lnTo>
                  <a:lnTo>
                    <a:pt x="97" y="262"/>
                  </a:lnTo>
                  <a:lnTo>
                    <a:pt x="99" y="266"/>
                  </a:lnTo>
                  <a:lnTo>
                    <a:pt x="99" y="270"/>
                  </a:lnTo>
                  <a:lnTo>
                    <a:pt x="94" y="272"/>
                  </a:lnTo>
                  <a:lnTo>
                    <a:pt x="101" y="272"/>
                  </a:lnTo>
                </a:path>
              </a:pathLst>
            </a:custGeom>
            <a:solidFill>
              <a:sysClr val="window" lastClr="FFFFFF">
                <a:lumMod val="95000"/>
              </a:sysClr>
            </a:solidFill>
            <a:ln w="1270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nvGrpSpPr>
            <p:cNvPr id="67" name="Group 138">
              <a:extLst>
                <a:ext uri="{FF2B5EF4-FFF2-40B4-BE49-F238E27FC236}">
                  <a16:creationId xmlns:a16="http://schemas.microsoft.com/office/drawing/2014/main" id="{6507A5B2-7970-4674-9829-3CCF3873A869}"/>
                </a:ext>
              </a:extLst>
            </p:cNvPr>
            <p:cNvGrpSpPr>
              <a:grpSpLocks/>
            </p:cNvGrpSpPr>
            <p:nvPr/>
          </p:nvGrpSpPr>
          <p:grpSpPr bwMode="auto">
            <a:xfrm>
              <a:off x="1537887" y="3158820"/>
              <a:ext cx="339519" cy="486253"/>
              <a:chOff x="2142" y="1702"/>
              <a:chExt cx="242" cy="333"/>
            </a:xfrm>
            <a:solidFill>
              <a:sysClr val="window" lastClr="FFFFFF">
                <a:lumMod val="95000"/>
              </a:sysClr>
            </a:solidFill>
          </p:grpSpPr>
          <p:sp>
            <p:nvSpPr>
              <p:cNvPr id="69" name="Freeform 139">
                <a:extLst>
                  <a:ext uri="{FF2B5EF4-FFF2-40B4-BE49-F238E27FC236}">
                    <a16:creationId xmlns:a16="http://schemas.microsoft.com/office/drawing/2014/main" id="{56742F52-D178-431E-8920-96A4FF3AD6DA}"/>
                  </a:ext>
                </a:extLst>
              </p:cNvPr>
              <p:cNvSpPr>
                <a:spLocks/>
              </p:cNvSpPr>
              <p:nvPr/>
            </p:nvSpPr>
            <p:spPr bwMode="auto">
              <a:xfrm>
                <a:off x="2142" y="1702"/>
                <a:ext cx="242" cy="333"/>
              </a:xfrm>
              <a:custGeom>
                <a:avLst/>
                <a:gdLst/>
                <a:ahLst/>
                <a:cxnLst>
                  <a:cxn ang="0">
                    <a:pos x="234" y="256"/>
                  </a:cxn>
                  <a:cxn ang="0">
                    <a:pos x="227" y="242"/>
                  </a:cxn>
                  <a:cxn ang="0">
                    <a:pos x="227" y="226"/>
                  </a:cxn>
                  <a:cxn ang="0">
                    <a:pos x="234" y="202"/>
                  </a:cxn>
                  <a:cxn ang="0">
                    <a:pos x="234" y="184"/>
                  </a:cxn>
                  <a:cxn ang="0">
                    <a:pos x="232" y="168"/>
                  </a:cxn>
                  <a:cxn ang="0">
                    <a:pos x="223" y="150"/>
                  </a:cxn>
                  <a:cxn ang="0">
                    <a:pos x="221" y="132"/>
                  </a:cxn>
                  <a:cxn ang="0">
                    <a:pos x="221" y="114"/>
                  </a:cxn>
                  <a:cxn ang="0">
                    <a:pos x="218" y="98"/>
                  </a:cxn>
                  <a:cxn ang="0">
                    <a:pos x="218" y="76"/>
                  </a:cxn>
                  <a:cxn ang="0">
                    <a:pos x="216" y="58"/>
                  </a:cxn>
                  <a:cxn ang="0">
                    <a:pos x="209" y="42"/>
                  </a:cxn>
                  <a:cxn ang="0">
                    <a:pos x="196" y="28"/>
                  </a:cxn>
                  <a:cxn ang="0">
                    <a:pos x="187" y="14"/>
                  </a:cxn>
                  <a:cxn ang="0">
                    <a:pos x="169" y="8"/>
                  </a:cxn>
                  <a:cxn ang="0">
                    <a:pos x="153" y="0"/>
                  </a:cxn>
                  <a:cxn ang="0">
                    <a:pos x="137" y="6"/>
                  </a:cxn>
                  <a:cxn ang="0">
                    <a:pos x="119" y="6"/>
                  </a:cxn>
                  <a:cxn ang="0">
                    <a:pos x="99" y="4"/>
                  </a:cxn>
                  <a:cxn ang="0">
                    <a:pos x="81" y="6"/>
                  </a:cxn>
                  <a:cxn ang="0">
                    <a:pos x="61" y="8"/>
                  </a:cxn>
                  <a:cxn ang="0">
                    <a:pos x="41" y="10"/>
                  </a:cxn>
                  <a:cxn ang="0">
                    <a:pos x="20" y="10"/>
                  </a:cxn>
                  <a:cxn ang="0">
                    <a:pos x="7" y="18"/>
                  </a:cxn>
                  <a:cxn ang="0">
                    <a:pos x="2" y="34"/>
                  </a:cxn>
                  <a:cxn ang="0">
                    <a:pos x="7" y="50"/>
                  </a:cxn>
                  <a:cxn ang="0">
                    <a:pos x="7" y="66"/>
                  </a:cxn>
                  <a:cxn ang="0">
                    <a:pos x="16" y="82"/>
                  </a:cxn>
                  <a:cxn ang="0">
                    <a:pos x="27" y="98"/>
                  </a:cxn>
                  <a:cxn ang="0">
                    <a:pos x="29" y="116"/>
                  </a:cxn>
                  <a:cxn ang="0">
                    <a:pos x="20" y="132"/>
                  </a:cxn>
                  <a:cxn ang="0">
                    <a:pos x="20" y="144"/>
                  </a:cxn>
                  <a:cxn ang="0">
                    <a:pos x="18" y="160"/>
                  </a:cxn>
                  <a:cxn ang="0">
                    <a:pos x="9" y="176"/>
                  </a:cxn>
                  <a:cxn ang="0">
                    <a:pos x="5" y="194"/>
                  </a:cxn>
                  <a:cxn ang="0">
                    <a:pos x="0" y="210"/>
                  </a:cxn>
                  <a:cxn ang="0">
                    <a:pos x="2" y="226"/>
                  </a:cxn>
                  <a:cxn ang="0">
                    <a:pos x="7" y="242"/>
                  </a:cxn>
                  <a:cxn ang="0">
                    <a:pos x="16" y="260"/>
                  </a:cxn>
                  <a:cxn ang="0">
                    <a:pos x="29" y="272"/>
                  </a:cxn>
                  <a:cxn ang="0">
                    <a:pos x="43" y="284"/>
                  </a:cxn>
                  <a:cxn ang="0">
                    <a:pos x="52" y="298"/>
                  </a:cxn>
                  <a:cxn ang="0">
                    <a:pos x="63" y="308"/>
                  </a:cxn>
                  <a:cxn ang="0">
                    <a:pos x="61" y="324"/>
                  </a:cxn>
                  <a:cxn ang="0">
                    <a:pos x="81" y="332"/>
                  </a:cxn>
                  <a:cxn ang="0">
                    <a:pos x="106" y="330"/>
                  </a:cxn>
                  <a:cxn ang="0">
                    <a:pos x="119" y="322"/>
                  </a:cxn>
                  <a:cxn ang="0">
                    <a:pos x="126" y="308"/>
                  </a:cxn>
                  <a:cxn ang="0">
                    <a:pos x="144" y="298"/>
                  </a:cxn>
                  <a:cxn ang="0">
                    <a:pos x="162" y="296"/>
                  </a:cxn>
                  <a:cxn ang="0">
                    <a:pos x="178" y="286"/>
                  </a:cxn>
                  <a:cxn ang="0">
                    <a:pos x="200" y="282"/>
                  </a:cxn>
                  <a:cxn ang="0">
                    <a:pos x="221" y="280"/>
                  </a:cxn>
                  <a:cxn ang="0">
                    <a:pos x="239" y="274"/>
                  </a:cxn>
                </a:cxnLst>
                <a:rect l="0" t="0" r="r" b="b"/>
                <a:pathLst>
                  <a:path w="242" h="333">
                    <a:moveTo>
                      <a:pt x="234" y="266"/>
                    </a:moveTo>
                    <a:lnTo>
                      <a:pt x="241" y="262"/>
                    </a:lnTo>
                    <a:lnTo>
                      <a:pt x="239" y="258"/>
                    </a:lnTo>
                    <a:lnTo>
                      <a:pt x="234" y="256"/>
                    </a:lnTo>
                    <a:lnTo>
                      <a:pt x="234" y="252"/>
                    </a:lnTo>
                    <a:lnTo>
                      <a:pt x="230" y="250"/>
                    </a:lnTo>
                    <a:lnTo>
                      <a:pt x="230" y="246"/>
                    </a:lnTo>
                    <a:lnTo>
                      <a:pt x="227" y="242"/>
                    </a:lnTo>
                    <a:lnTo>
                      <a:pt x="227" y="238"/>
                    </a:lnTo>
                    <a:lnTo>
                      <a:pt x="227" y="234"/>
                    </a:lnTo>
                    <a:lnTo>
                      <a:pt x="227" y="230"/>
                    </a:lnTo>
                    <a:lnTo>
                      <a:pt x="227" y="226"/>
                    </a:lnTo>
                    <a:lnTo>
                      <a:pt x="227" y="220"/>
                    </a:lnTo>
                    <a:lnTo>
                      <a:pt x="230" y="212"/>
                    </a:lnTo>
                    <a:lnTo>
                      <a:pt x="232" y="208"/>
                    </a:lnTo>
                    <a:lnTo>
                      <a:pt x="234" y="202"/>
                    </a:lnTo>
                    <a:lnTo>
                      <a:pt x="234" y="198"/>
                    </a:lnTo>
                    <a:lnTo>
                      <a:pt x="234" y="194"/>
                    </a:lnTo>
                    <a:lnTo>
                      <a:pt x="234" y="188"/>
                    </a:lnTo>
                    <a:lnTo>
                      <a:pt x="234" y="184"/>
                    </a:lnTo>
                    <a:lnTo>
                      <a:pt x="234" y="180"/>
                    </a:lnTo>
                    <a:lnTo>
                      <a:pt x="232" y="176"/>
                    </a:lnTo>
                    <a:lnTo>
                      <a:pt x="232" y="172"/>
                    </a:lnTo>
                    <a:lnTo>
                      <a:pt x="232" y="168"/>
                    </a:lnTo>
                    <a:lnTo>
                      <a:pt x="230" y="164"/>
                    </a:lnTo>
                    <a:lnTo>
                      <a:pt x="225" y="158"/>
                    </a:lnTo>
                    <a:lnTo>
                      <a:pt x="225" y="154"/>
                    </a:lnTo>
                    <a:lnTo>
                      <a:pt x="223" y="150"/>
                    </a:lnTo>
                    <a:lnTo>
                      <a:pt x="223" y="146"/>
                    </a:lnTo>
                    <a:lnTo>
                      <a:pt x="223" y="140"/>
                    </a:lnTo>
                    <a:lnTo>
                      <a:pt x="221" y="136"/>
                    </a:lnTo>
                    <a:lnTo>
                      <a:pt x="221" y="132"/>
                    </a:lnTo>
                    <a:lnTo>
                      <a:pt x="221" y="128"/>
                    </a:lnTo>
                    <a:lnTo>
                      <a:pt x="221" y="124"/>
                    </a:lnTo>
                    <a:lnTo>
                      <a:pt x="221" y="118"/>
                    </a:lnTo>
                    <a:lnTo>
                      <a:pt x="221" y="114"/>
                    </a:lnTo>
                    <a:lnTo>
                      <a:pt x="221" y="110"/>
                    </a:lnTo>
                    <a:lnTo>
                      <a:pt x="221" y="106"/>
                    </a:lnTo>
                    <a:lnTo>
                      <a:pt x="221" y="102"/>
                    </a:lnTo>
                    <a:lnTo>
                      <a:pt x="218" y="98"/>
                    </a:lnTo>
                    <a:lnTo>
                      <a:pt x="218" y="92"/>
                    </a:lnTo>
                    <a:lnTo>
                      <a:pt x="218" y="88"/>
                    </a:lnTo>
                    <a:lnTo>
                      <a:pt x="218" y="82"/>
                    </a:lnTo>
                    <a:lnTo>
                      <a:pt x="218" y="76"/>
                    </a:lnTo>
                    <a:lnTo>
                      <a:pt x="218" y="72"/>
                    </a:lnTo>
                    <a:lnTo>
                      <a:pt x="218" y="68"/>
                    </a:lnTo>
                    <a:lnTo>
                      <a:pt x="218" y="64"/>
                    </a:lnTo>
                    <a:lnTo>
                      <a:pt x="216" y="58"/>
                    </a:lnTo>
                    <a:lnTo>
                      <a:pt x="216" y="54"/>
                    </a:lnTo>
                    <a:lnTo>
                      <a:pt x="216" y="48"/>
                    </a:lnTo>
                    <a:lnTo>
                      <a:pt x="214" y="44"/>
                    </a:lnTo>
                    <a:lnTo>
                      <a:pt x="209" y="42"/>
                    </a:lnTo>
                    <a:lnTo>
                      <a:pt x="207" y="38"/>
                    </a:lnTo>
                    <a:lnTo>
                      <a:pt x="203" y="36"/>
                    </a:lnTo>
                    <a:lnTo>
                      <a:pt x="200" y="32"/>
                    </a:lnTo>
                    <a:lnTo>
                      <a:pt x="196" y="28"/>
                    </a:lnTo>
                    <a:lnTo>
                      <a:pt x="194" y="24"/>
                    </a:lnTo>
                    <a:lnTo>
                      <a:pt x="191" y="20"/>
                    </a:lnTo>
                    <a:lnTo>
                      <a:pt x="187" y="18"/>
                    </a:lnTo>
                    <a:lnTo>
                      <a:pt x="187" y="14"/>
                    </a:lnTo>
                    <a:lnTo>
                      <a:pt x="182" y="12"/>
                    </a:lnTo>
                    <a:lnTo>
                      <a:pt x="178" y="10"/>
                    </a:lnTo>
                    <a:lnTo>
                      <a:pt x="173" y="8"/>
                    </a:lnTo>
                    <a:lnTo>
                      <a:pt x="169" y="8"/>
                    </a:lnTo>
                    <a:lnTo>
                      <a:pt x="164" y="8"/>
                    </a:lnTo>
                    <a:lnTo>
                      <a:pt x="162" y="4"/>
                    </a:lnTo>
                    <a:lnTo>
                      <a:pt x="158" y="2"/>
                    </a:lnTo>
                    <a:lnTo>
                      <a:pt x="153" y="0"/>
                    </a:lnTo>
                    <a:lnTo>
                      <a:pt x="149" y="0"/>
                    </a:lnTo>
                    <a:lnTo>
                      <a:pt x="146" y="4"/>
                    </a:lnTo>
                    <a:lnTo>
                      <a:pt x="142" y="6"/>
                    </a:lnTo>
                    <a:lnTo>
                      <a:pt x="137" y="6"/>
                    </a:lnTo>
                    <a:lnTo>
                      <a:pt x="133" y="6"/>
                    </a:lnTo>
                    <a:lnTo>
                      <a:pt x="128" y="6"/>
                    </a:lnTo>
                    <a:lnTo>
                      <a:pt x="124" y="6"/>
                    </a:lnTo>
                    <a:lnTo>
                      <a:pt x="119" y="6"/>
                    </a:lnTo>
                    <a:lnTo>
                      <a:pt x="115" y="4"/>
                    </a:lnTo>
                    <a:lnTo>
                      <a:pt x="110" y="4"/>
                    </a:lnTo>
                    <a:lnTo>
                      <a:pt x="106" y="4"/>
                    </a:lnTo>
                    <a:lnTo>
                      <a:pt x="99" y="4"/>
                    </a:lnTo>
                    <a:lnTo>
                      <a:pt x="95" y="4"/>
                    </a:lnTo>
                    <a:lnTo>
                      <a:pt x="90" y="4"/>
                    </a:lnTo>
                    <a:lnTo>
                      <a:pt x="86" y="6"/>
                    </a:lnTo>
                    <a:lnTo>
                      <a:pt x="81" y="6"/>
                    </a:lnTo>
                    <a:lnTo>
                      <a:pt x="77" y="6"/>
                    </a:lnTo>
                    <a:lnTo>
                      <a:pt x="72" y="6"/>
                    </a:lnTo>
                    <a:lnTo>
                      <a:pt x="68" y="6"/>
                    </a:lnTo>
                    <a:lnTo>
                      <a:pt x="61" y="8"/>
                    </a:lnTo>
                    <a:lnTo>
                      <a:pt x="56" y="8"/>
                    </a:lnTo>
                    <a:lnTo>
                      <a:pt x="52" y="8"/>
                    </a:lnTo>
                    <a:lnTo>
                      <a:pt x="45" y="10"/>
                    </a:lnTo>
                    <a:lnTo>
                      <a:pt x="41" y="10"/>
                    </a:lnTo>
                    <a:lnTo>
                      <a:pt x="34" y="10"/>
                    </a:lnTo>
                    <a:lnTo>
                      <a:pt x="29" y="12"/>
                    </a:lnTo>
                    <a:lnTo>
                      <a:pt x="25" y="12"/>
                    </a:lnTo>
                    <a:lnTo>
                      <a:pt x="20" y="10"/>
                    </a:lnTo>
                    <a:lnTo>
                      <a:pt x="16" y="10"/>
                    </a:lnTo>
                    <a:lnTo>
                      <a:pt x="11" y="10"/>
                    </a:lnTo>
                    <a:lnTo>
                      <a:pt x="9" y="14"/>
                    </a:lnTo>
                    <a:lnTo>
                      <a:pt x="7" y="18"/>
                    </a:lnTo>
                    <a:lnTo>
                      <a:pt x="5" y="22"/>
                    </a:lnTo>
                    <a:lnTo>
                      <a:pt x="5" y="26"/>
                    </a:lnTo>
                    <a:lnTo>
                      <a:pt x="2" y="30"/>
                    </a:lnTo>
                    <a:lnTo>
                      <a:pt x="2" y="34"/>
                    </a:lnTo>
                    <a:lnTo>
                      <a:pt x="2" y="38"/>
                    </a:lnTo>
                    <a:lnTo>
                      <a:pt x="5" y="42"/>
                    </a:lnTo>
                    <a:lnTo>
                      <a:pt x="7" y="46"/>
                    </a:lnTo>
                    <a:lnTo>
                      <a:pt x="7" y="50"/>
                    </a:lnTo>
                    <a:lnTo>
                      <a:pt x="7" y="54"/>
                    </a:lnTo>
                    <a:lnTo>
                      <a:pt x="7" y="58"/>
                    </a:lnTo>
                    <a:lnTo>
                      <a:pt x="7" y="62"/>
                    </a:lnTo>
                    <a:lnTo>
                      <a:pt x="7" y="66"/>
                    </a:lnTo>
                    <a:lnTo>
                      <a:pt x="9" y="70"/>
                    </a:lnTo>
                    <a:lnTo>
                      <a:pt x="9" y="74"/>
                    </a:lnTo>
                    <a:lnTo>
                      <a:pt x="11" y="78"/>
                    </a:lnTo>
                    <a:lnTo>
                      <a:pt x="16" y="82"/>
                    </a:lnTo>
                    <a:lnTo>
                      <a:pt x="18" y="86"/>
                    </a:lnTo>
                    <a:lnTo>
                      <a:pt x="23" y="90"/>
                    </a:lnTo>
                    <a:lnTo>
                      <a:pt x="25" y="94"/>
                    </a:lnTo>
                    <a:lnTo>
                      <a:pt x="27" y="98"/>
                    </a:lnTo>
                    <a:lnTo>
                      <a:pt x="29" y="102"/>
                    </a:lnTo>
                    <a:lnTo>
                      <a:pt x="29" y="106"/>
                    </a:lnTo>
                    <a:lnTo>
                      <a:pt x="29" y="110"/>
                    </a:lnTo>
                    <a:lnTo>
                      <a:pt x="29" y="116"/>
                    </a:lnTo>
                    <a:lnTo>
                      <a:pt x="27" y="120"/>
                    </a:lnTo>
                    <a:lnTo>
                      <a:pt x="25" y="124"/>
                    </a:lnTo>
                    <a:lnTo>
                      <a:pt x="20" y="128"/>
                    </a:lnTo>
                    <a:lnTo>
                      <a:pt x="20" y="132"/>
                    </a:lnTo>
                    <a:lnTo>
                      <a:pt x="18" y="136"/>
                    </a:lnTo>
                    <a:lnTo>
                      <a:pt x="16" y="140"/>
                    </a:lnTo>
                    <a:lnTo>
                      <a:pt x="20" y="140"/>
                    </a:lnTo>
                    <a:lnTo>
                      <a:pt x="20" y="144"/>
                    </a:lnTo>
                    <a:lnTo>
                      <a:pt x="20" y="148"/>
                    </a:lnTo>
                    <a:lnTo>
                      <a:pt x="20" y="152"/>
                    </a:lnTo>
                    <a:lnTo>
                      <a:pt x="20" y="156"/>
                    </a:lnTo>
                    <a:lnTo>
                      <a:pt x="18" y="160"/>
                    </a:lnTo>
                    <a:lnTo>
                      <a:pt x="16" y="164"/>
                    </a:lnTo>
                    <a:lnTo>
                      <a:pt x="14" y="168"/>
                    </a:lnTo>
                    <a:lnTo>
                      <a:pt x="11" y="172"/>
                    </a:lnTo>
                    <a:lnTo>
                      <a:pt x="9" y="176"/>
                    </a:lnTo>
                    <a:lnTo>
                      <a:pt x="9" y="180"/>
                    </a:lnTo>
                    <a:lnTo>
                      <a:pt x="5" y="186"/>
                    </a:lnTo>
                    <a:lnTo>
                      <a:pt x="5" y="190"/>
                    </a:lnTo>
                    <a:lnTo>
                      <a:pt x="5" y="194"/>
                    </a:lnTo>
                    <a:lnTo>
                      <a:pt x="2" y="198"/>
                    </a:lnTo>
                    <a:lnTo>
                      <a:pt x="2" y="202"/>
                    </a:lnTo>
                    <a:lnTo>
                      <a:pt x="2" y="206"/>
                    </a:lnTo>
                    <a:lnTo>
                      <a:pt x="0" y="210"/>
                    </a:lnTo>
                    <a:lnTo>
                      <a:pt x="0" y="214"/>
                    </a:lnTo>
                    <a:lnTo>
                      <a:pt x="0" y="218"/>
                    </a:lnTo>
                    <a:lnTo>
                      <a:pt x="0" y="222"/>
                    </a:lnTo>
                    <a:lnTo>
                      <a:pt x="2" y="226"/>
                    </a:lnTo>
                    <a:lnTo>
                      <a:pt x="2" y="230"/>
                    </a:lnTo>
                    <a:lnTo>
                      <a:pt x="5" y="234"/>
                    </a:lnTo>
                    <a:lnTo>
                      <a:pt x="5" y="238"/>
                    </a:lnTo>
                    <a:lnTo>
                      <a:pt x="7" y="242"/>
                    </a:lnTo>
                    <a:lnTo>
                      <a:pt x="11" y="248"/>
                    </a:lnTo>
                    <a:lnTo>
                      <a:pt x="11" y="252"/>
                    </a:lnTo>
                    <a:lnTo>
                      <a:pt x="14" y="256"/>
                    </a:lnTo>
                    <a:lnTo>
                      <a:pt x="16" y="260"/>
                    </a:lnTo>
                    <a:lnTo>
                      <a:pt x="20" y="262"/>
                    </a:lnTo>
                    <a:lnTo>
                      <a:pt x="23" y="266"/>
                    </a:lnTo>
                    <a:lnTo>
                      <a:pt x="27" y="268"/>
                    </a:lnTo>
                    <a:lnTo>
                      <a:pt x="29" y="272"/>
                    </a:lnTo>
                    <a:lnTo>
                      <a:pt x="34" y="274"/>
                    </a:lnTo>
                    <a:lnTo>
                      <a:pt x="36" y="278"/>
                    </a:lnTo>
                    <a:lnTo>
                      <a:pt x="41" y="280"/>
                    </a:lnTo>
                    <a:lnTo>
                      <a:pt x="43" y="284"/>
                    </a:lnTo>
                    <a:lnTo>
                      <a:pt x="45" y="288"/>
                    </a:lnTo>
                    <a:lnTo>
                      <a:pt x="47" y="292"/>
                    </a:lnTo>
                    <a:lnTo>
                      <a:pt x="47" y="296"/>
                    </a:lnTo>
                    <a:lnTo>
                      <a:pt x="52" y="298"/>
                    </a:lnTo>
                    <a:lnTo>
                      <a:pt x="56" y="300"/>
                    </a:lnTo>
                    <a:lnTo>
                      <a:pt x="59" y="304"/>
                    </a:lnTo>
                    <a:lnTo>
                      <a:pt x="63" y="304"/>
                    </a:lnTo>
                    <a:lnTo>
                      <a:pt x="63" y="308"/>
                    </a:lnTo>
                    <a:lnTo>
                      <a:pt x="61" y="312"/>
                    </a:lnTo>
                    <a:lnTo>
                      <a:pt x="61" y="316"/>
                    </a:lnTo>
                    <a:lnTo>
                      <a:pt x="59" y="320"/>
                    </a:lnTo>
                    <a:lnTo>
                      <a:pt x="61" y="324"/>
                    </a:lnTo>
                    <a:lnTo>
                      <a:pt x="65" y="326"/>
                    </a:lnTo>
                    <a:lnTo>
                      <a:pt x="70" y="328"/>
                    </a:lnTo>
                    <a:lnTo>
                      <a:pt x="74" y="330"/>
                    </a:lnTo>
                    <a:lnTo>
                      <a:pt x="81" y="332"/>
                    </a:lnTo>
                    <a:lnTo>
                      <a:pt x="88" y="332"/>
                    </a:lnTo>
                    <a:lnTo>
                      <a:pt x="97" y="332"/>
                    </a:lnTo>
                    <a:lnTo>
                      <a:pt x="101" y="332"/>
                    </a:lnTo>
                    <a:lnTo>
                      <a:pt x="106" y="330"/>
                    </a:lnTo>
                    <a:lnTo>
                      <a:pt x="110" y="330"/>
                    </a:lnTo>
                    <a:lnTo>
                      <a:pt x="115" y="330"/>
                    </a:lnTo>
                    <a:lnTo>
                      <a:pt x="119" y="328"/>
                    </a:lnTo>
                    <a:lnTo>
                      <a:pt x="119" y="322"/>
                    </a:lnTo>
                    <a:lnTo>
                      <a:pt x="117" y="318"/>
                    </a:lnTo>
                    <a:lnTo>
                      <a:pt x="117" y="314"/>
                    </a:lnTo>
                    <a:lnTo>
                      <a:pt x="122" y="312"/>
                    </a:lnTo>
                    <a:lnTo>
                      <a:pt x="126" y="308"/>
                    </a:lnTo>
                    <a:lnTo>
                      <a:pt x="131" y="306"/>
                    </a:lnTo>
                    <a:lnTo>
                      <a:pt x="135" y="302"/>
                    </a:lnTo>
                    <a:lnTo>
                      <a:pt x="140" y="298"/>
                    </a:lnTo>
                    <a:lnTo>
                      <a:pt x="144" y="298"/>
                    </a:lnTo>
                    <a:lnTo>
                      <a:pt x="149" y="298"/>
                    </a:lnTo>
                    <a:lnTo>
                      <a:pt x="153" y="298"/>
                    </a:lnTo>
                    <a:lnTo>
                      <a:pt x="158" y="298"/>
                    </a:lnTo>
                    <a:lnTo>
                      <a:pt x="162" y="296"/>
                    </a:lnTo>
                    <a:lnTo>
                      <a:pt x="167" y="294"/>
                    </a:lnTo>
                    <a:lnTo>
                      <a:pt x="171" y="292"/>
                    </a:lnTo>
                    <a:lnTo>
                      <a:pt x="173" y="288"/>
                    </a:lnTo>
                    <a:lnTo>
                      <a:pt x="178" y="286"/>
                    </a:lnTo>
                    <a:lnTo>
                      <a:pt x="185" y="284"/>
                    </a:lnTo>
                    <a:lnTo>
                      <a:pt x="189" y="282"/>
                    </a:lnTo>
                    <a:lnTo>
                      <a:pt x="196" y="282"/>
                    </a:lnTo>
                    <a:lnTo>
                      <a:pt x="200" y="282"/>
                    </a:lnTo>
                    <a:lnTo>
                      <a:pt x="205" y="280"/>
                    </a:lnTo>
                    <a:lnTo>
                      <a:pt x="209" y="280"/>
                    </a:lnTo>
                    <a:lnTo>
                      <a:pt x="216" y="280"/>
                    </a:lnTo>
                    <a:lnTo>
                      <a:pt x="221" y="280"/>
                    </a:lnTo>
                    <a:lnTo>
                      <a:pt x="225" y="278"/>
                    </a:lnTo>
                    <a:lnTo>
                      <a:pt x="230" y="278"/>
                    </a:lnTo>
                    <a:lnTo>
                      <a:pt x="234" y="276"/>
                    </a:lnTo>
                    <a:lnTo>
                      <a:pt x="239" y="274"/>
                    </a:lnTo>
                    <a:lnTo>
                      <a:pt x="239" y="270"/>
                    </a:lnTo>
                    <a:lnTo>
                      <a:pt x="239" y="266"/>
                    </a:lnTo>
                    <a:lnTo>
                      <a:pt x="234" y="266"/>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70" name="Freeform 140">
                <a:extLst>
                  <a:ext uri="{FF2B5EF4-FFF2-40B4-BE49-F238E27FC236}">
                    <a16:creationId xmlns:a16="http://schemas.microsoft.com/office/drawing/2014/main" id="{D891A070-D2B8-44D2-9DF7-7B0282692CF1}"/>
                  </a:ext>
                </a:extLst>
              </p:cNvPr>
              <p:cNvSpPr>
                <a:spLocks/>
              </p:cNvSpPr>
              <p:nvPr/>
            </p:nvSpPr>
            <p:spPr bwMode="auto">
              <a:xfrm>
                <a:off x="2264" y="1804"/>
                <a:ext cx="91" cy="171"/>
              </a:xfrm>
              <a:custGeom>
                <a:avLst/>
                <a:gdLst/>
                <a:ahLst/>
                <a:cxnLst>
                  <a:cxn ang="0">
                    <a:pos x="65" y="2"/>
                  </a:cxn>
                  <a:cxn ang="0">
                    <a:pos x="70" y="4"/>
                  </a:cxn>
                  <a:cxn ang="0">
                    <a:pos x="68" y="12"/>
                  </a:cxn>
                  <a:cxn ang="0">
                    <a:pos x="65" y="22"/>
                  </a:cxn>
                  <a:cxn ang="0">
                    <a:pos x="65" y="30"/>
                  </a:cxn>
                  <a:cxn ang="0">
                    <a:pos x="65" y="40"/>
                  </a:cxn>
                  <a:cxn ang="0">
                    <a:pos x="65" y="48"/>
                  </a:cxn>
                  <a:cxn ang="0">
                    <a:pos x="65" y="56"/>
                  </a:cxn>
                  <a:cxn ang="0">
                    <a:pos x="65" y="64"/>
                  </a:cxn>
                  <a:cxn ang="0">
                    <a:pos x="68" y="72"/>
                  </a:cxn>
                  <a:cxn ang="0">
                    <a:pos x="70" y="80"/>
                  </a:cxn>
                  <a:cxn ang="0">
                    <a:pos x="68" y="88"/>
                  </a:cxn>
                  <a:cxn ang="0">
                    <a:pos x="74" y="96"/>
                  </a:cxn>
                  <a:cxn ang="0">
                    <a:pos x="74" y="104"/>
                  </a:cxn>
                  <a:cxn ang="0">
                    <a:pos x="77" y="112"/>
                  </a:cxn>
                  <a:cxn ang="0">
                    <a:pos x="79" y="120"/>
                  </a:cxn>
                  <a:cxn ang="0">
                    <a:pos x="79" y="128"/>
                  </a:cxn>
                  <a:cxn ang="0">
                    <a:pos x="79" y="142"/>
                  </a:cxn>
                  <a:cxn ang="0">
                    <a:pos x="79" y="150"/>
                  </a:cxn>
                  <a:cxn ang="0">
                    <a:pos x="81" y="158"/>
                  </a:cxn>
                  <a:cxn ang="0">
                    <a:pos x="88" y="166"/>
                  </a:cxn>
                  <a:cxn ang="0">
                    <a:pos x="90" y="166"/>
                  </a:cxn>
                  <a:cxn ang="0">
                    <a:pos x="81" y="160"/>
                  </a:cxn>
                  <a:cxn ang="0">
                    <a:pos x="74" y="154"/>
                  </a:cxn>
                  <a:cxn ang="0">
                    <a:pos x="65" y="156"/>
                  </a:cxn>
                  <a:cxn ang="0">
                    <a:pos x="65" y="152"/>
                  </a:cxn>
                  <a:cxn ang="0">
                    <a:pos x="74" y="150"/>
                  </a:cxn>
                  <a:cxn ang="0">
                    <a:pos x="74" y="142"/>
                  </a:cxn>
                  <a:cxn ang="0">
                    <a:pos x="63" y="140"/>
                  </a:cxn>
                  <a:cxn ang="0">
                    <a:pos x="63" y="136"/>
                  </a:cxn>
                  <a:cxn ang="0">
                    <a:pos x="68" y="132"/>
                  </a:cxn>
                  <a:cxn ang="0">
                    <a:pos x="68" y="124"/>
                  </a:cxn>
                  <a:cxn ang="0">
                    <a:pos x="65" y="116"/>
                  </a:cxn>
                  <a:cxn ang="0">
                    <a:pos x="65" y="108"/>
                  </a:cxn>
                  <a:cxn ang="0">
                    <a:pos x="61" y="100"/>
                  </a:cxn>
                  <a:cxn ang="0">
                    <a:pos x="56" y="94"/>
                  </a:cxn>
                  <a:cxn ang="0">
                    <a:pos x="45" y="92"/>
                  </a:cxn>
                  <a:cxn ang="0">
                    <a:pos x="34" y="88"/>
                  </a:cxn>
                  <a:cxn ang="0">
                    <a:pos x="25" y="82"/>
                  </a:cxn>
                  <a:cxn ang="0">
                    <a:pos x="14" y="74"/>
                  </a:cxn>
                  <a:cxn ang="0">
                    <a:pos x="5" y="70"/>
                  </a:cxn>
                  <a:cxn ang="0">
                    <a:pos x="2" y="68"/>
                  </a:cxn>
                  <a:cxn ang="0">
                    <a:pos x="14" y="74"/>
                  </a:cxn>
                  <a:cxn ang="0">
                    <a:pos x="23" y="78"/>
                  </a:cxn>
                  <a:cxn ang="0">
                    <a:pos x="14" y="72"/>
                  </a:cxn>
                  <a:cxn ang="0">
                    <a:pos x="5" y="68"/>
                  </a:cxn>
                  <a:cxn ang="0">
                    <a:pos x="0" y="62"/>
                  </a:cxn>
                  <a:cxn ang="0">
                    <a:pos x="11" y="62"/>
                  </a:cxn>
                  <a:cxn ang="0">
                    <a:pos x="18" y="68"/>
                  </a:cxn>
                  <a:cxn ang="0">
                    <a:pos x="25" y="72"/>
                  </a:cxn>
                  <a:cxn ang="0">
                    <a:pos x="32" y="78"/>
                  </a:cxn>
                  <a:cxn ang="0">
                    <a:pos x="41" y="82"/>
                  </a:cxn>
                  <a:cxn ang="0">
                    <a:pos x="52" y="84"/>
                  </a:cxn>
                  <a:cxn ang="0">
                    <a:pos x="59" y="82"/>
                  </a:cxn>
                  <a:cxn ang="0">
                    <a:pos x="59" y="74"/>
                  </a:cxn>
                  <a:cxn ang="0">
                    <a:pos x="54" y="64"/>
                  </a:cxn>
                  <a:cxn ang="0">
                    <a:pos x="61" y="58"/>
                  </a:cxn>
                  <a:cxn ang="0">
                    <a:pos x="54" y="50"/>
                  </a:cxn>
                  <a:cxn ang="0">
                    <a:pos x="59" y="44"/>
                  </a:cxn>
                  <a:cxn ang="0">
                    <a:pos x="61" y="36"/>
                  </a:cxn>
                  <a:cxn ang="0">
                    <a:pos x="63" y="28"/>
                  </a:cxn>
                  <a:cxn ang="0">
                    <a:pos x="61" y="20"/>
                  </a:cxn>
                  <a:cxn ang="0">
                    <a:pos x="59" y="20"/>
                  </a:cxn>
                </a:cxnLst>
                <a:rect l="0" t="0" r="r" b="b"/>
                <a:pathLst>
                  <a:path w="91" h="171">
                    <a:moveTo>
                      <a:pt x="59" y="20"/>
                    </a:moveTo>
                    <a:lnTo>
                      <a:pt x="65" y="2"/>
                    </a:lnTo>
                    <a:lnTo>
                      <a:pt x="70" y="0"/>
                    </a:lnTo>
                    <a:lnTo>
                      <a:pt x="70" y="4"/>
                    </a:lnTo>
                    <a:lnTo>
                      <a:pt x="68" y="8"/>
                    </a:lnTo>
                    <a:lnTo>
                      <a:pt x="68" y="12"/>
                    </a:lnTo>
                    <a:lnTo>
                      <a:pt x="65" y="16"/>
                    </a:lnTo>
                    <a:lnTo>
                      <a:pt x="65" y="22"/>
                    </a:lnTo>
                    <a:lnTo>
                      <a:pt x="65" y="26"/>
                    </a:lnTo>
                    <a:lnTo>
                      <a:pt x="65" y="30"/>
                    </a:lnTo>
                    <a:lnTo>
                      <a:pt x="65" y="34"/>
                    </a:lnTo>
                    <a:lnTo>
                      <a:pt x="65" y="40"/>
                    </a:lnTo>
                    <a:lnTo>
                      <a:pt x="65" y="44"/>
                    </a:lnTo>
                    <a:lnTo>
                      <a:pt x="65" y="48"/>
                    </a:lnTo>
                    <a:lnTo>
                      <a:pt x="65" y="52"/>
                    </a:lnTo>
                    <a:lnTo>
                      <a:pt x="65" y="56"/>
                    </a:lnTo>
                    <a:lnTo>
                      <a:pt x="65" y="60"/>
                    </a:lnTo>
                    <a:lnTo>
                      <a:pt x="65" y="64"/>
                    </a:lnTo>
                    <a:lnTo>
                      <a:pt x="68" y="68"/>
                    </a:lnTo>
                    <a:lnTo>
                      <a:pt x="68" y="72"/>
                    </a:lnTo>
                    <a:lnTo>
                      <a:pt x="68" y="76"/>
                    </a:lnTo>
                    <a:lnTo>
                      <a:pt x="70" y="80"/>
                    </a:lnTo>
                    <a:lnTo>
                      <a:pt x="70" y="84"/>
                    </a:lnTo>
                    <a:lnTo>
                      <a:pt x="68" y="88"/>
                    </a:lnTo>
                    <a:lnTo>
                      <a:pt x="70" y="92"/>
                    </a:lnTo>
                    <a:lnTo>
                      <a:pt x="74" y="96"/>
                    </a:lnTo>
                    <a:lnTo>
                      <a:pt x="72" y="100"/>
                    </a:lnTo>
                    <a:lnTo>
                      <a:pt x="74" y="104"/>
                    </a:lnTo>
                    <a:lnTo>
                      <a:pt x="74" y="108"/>
                    </a:lnTo>
                    <a:lnTo>
                      <a:pt x="77" y="112"/>
                    </a:lnTo>
                    <a:lnTo>
                      <a:pt x="77" y="116"/>
                    </a:lnTo>
                    <a:lnTo>
                      <a:pt x="79" y="120"/>
                    </a:lnTo>
                    <a:lnTo>
                      <a:pt x="79" y="124"/>
                    </a:lnTo>
                    <a:lnTo>
                      <a:pt x="79" y="128"/>
                    </a:lnTo>
                    <a:lnTo>
                      <a:pt x="74" y="138"/>
                    </a:lnTo>
                    <a:lnTo>
                      <a:pt x="79" y="142"/>
                    </a:lnTo>
                    <a:lnTo>
                      <a:pt x="79" y="146"/>
                    </a:lnTo>
                    <a:lnTo>
                      <a:pt x="79" y="150"/>
                    </a:lnTo>
                    <a:lnTo>
                      <a:pt x="81" y="154"/>
                    </a:lnTo>
                    <a:lnTo>
                      <a:pt x="81" y="158"/>
                    </a:lnTo>
                    <a:lnTo>
                      <a:pt x="86" y="162"/>
                    </a:lnTo>
                    <a:lnTo>
                      <a:pt x="88" y="166"/>
                    </a:lnTo>
                    <a:lnTo>
                      <a:pt x="90" y="170"/>
                    </a:lnTo>
                    <a:lnTo>
                      <a:pt x="90" y="166"/>
                    </a:lnTo>
                    <a:lnTo>
                      <a:pt x="86" y="164"/>
                    </a:lnTo>
                    <a:lnTo>
                      <a:pt x="81" y="160"/>
                    </a:lnTo>
                    <a:lnTo>
                      <a:pt x="79" y="156"/>
                    </a:lnTo>
                    <a:lnTo>
                      <a:pt x="74" y="154"/>
                    </a:lnTo>
                    <a:lnTo>
                      <a:pt x="70" y="154"/>
                    </a:lnTo>
                    <a:lnTo>
                      <a:pt x="65" y="156"/>
                    </a:lnTo>
                    <a:lnTo>
                      <a:pt x="61" y="154"/>
                    </a:lnTo>
                    <a:lnTo>
                      <a:pt x="65" y="152"/>
                    </a:lnTo>
                    <a:lnTo>
                      <a:pt x="70" y="152"/>
                    </a:lnTo>
                    <a:lnTo>
                      <a:pt x="74" y="150"/>
                    </a:lnTo>
                    <a:lnTo>
                      <a:pt x="74" y="146"/>
                    </a:lnTo>
                    <a:lnTo>
                      <a:pt x="74" y="142"/>
                    </a:lnTo>
                    <a:lnTo>
                      <a:pt x="70" y="140"/>
                    </a:lnTo>
                    <a:lnTo>
                      <a:pt x="63" y="140"/>
                    </a:lnTo>
                    <a:lnTo>
                      <a:pt x="59" y="138"/>
                    </a:lnTo>
                    <a:lnTo>
                      <a:pt x="63" y="136"/>
                    </a:lnTo>
                    <a:lnTo>
                      <a:pt x="68" y="136"/>
                    </a:lnTo>
                    <a:lnTo>
                      <a:pt x="68" y="132"/>
                    </a:lnTo>
                    <a:lnTo>
                      <a:pt x="68" y="128"/>
                    </a:lnTo>
                    <a:lnTo>
                      <a:pt x="68" y="124"/>
                    </a:lnTo>
                    <a:lnTo>
                      <a:pt x="65" y="120"/>
                    </a:lnTo>
                    <a:lnTo>
                      <a:pt x="65" y="116"/>
                    </a:lnTo>
                    <a:lnTo>
                      <a:pt x="65" y="112"/>
                    </a:lnTo>
                    <a:lnTo>
                      <a:pt x="65" y="108"/>
                    </a:lnTo>
                    <a:lnTo>
                      <a:pt x="65" y="104"/>
                    </a:lnTo>
                    <a:lnTo>
                      <a:pt x="61" y="100"/>
                    </a:lnTo>
                    <a:lnTo>
                      <a:pt x="61" y="96"/>
                    </a:lnTo>
                    <a:lnTo>
                      <a:pt x="56" y="94"/>
                    </a:lnTo>
                    <a:lnTo>
                      <a:pt x="52" y="92"/>
                    </a:lnTo>
                    <a:lnTo>
                      <a:pt x="45" y="92"/>
                    </a:lnTo>
                    <a:lnTo>
                      <a:pt x="38" y="88"/>
                    </a:lnTo>
                    <a:lnTo>
                      <a:pt x="34" y="88"/>
                    </a:lnTo>
                    <a:lnTo>
                      <a:pt x="29" y="84"/>
                    </a:lnTo>
                    <a:lnTo>
                      <a:pt x="25" y="82"/>
                    </a:lnTo>
                    <a:lnTo>
                      <a:pt x="18" y="78"/>
                    </a:lnTo>
                    <a:lnTo>
                      <a:pt x="14" y="74"/>
                    </a:lnTo>
                    <a:lnTo>
                      <a:pt x="9" y="72"/>
                    </a:lnTo>
                    <a:lnTo>
                      <a:pt x="5" y="70"/>
                    </a:lnTo>
                    <a:lnTo>
                      <a:pt x="0" y="64"/>
                    </a:lnTo>
                    <a:lnTo>
                      <a:pt x="2" y="68"/>
                    </a:lnTo>
                    <a:lnTo>
                      <a:pt x="7" y="70"/>
                    </a:lnTo>
                    <a:lnTo>
                      <a:pt x="14" y="74"/>
                    </a:lnTo>
                    <a:lnTo>
                      <a:pt x="18" y="78"/>
                    </a:lnTo>
                    <a:lnTo>
                      <a:pt x="23" y="78"/>
                    </a:lnTo>
                    <a:lnTo>
                      <a:pt x="18" y="76"/>
                    </a:lnTo>
                    <a:lnTo>
                      <a:pt x="14" y="72"/>
                    </a:lnTo>
                    <a:lnTo>
                      <a:pt x="9" y="70"/>
                    </a:lnTo>
                    <a:lnTo>
                      <a:pt x="5" y="68"/>
                    </a:lnTo>
                    <a:lnTo>
                      <a:pt x="5" y="64"/>
                    </a:lnTo>
                    <a:lnTo>
                      <a:pt x="0" y="62"/>
                    </a:lnTo>
                    <a:lnTo>
                      <a:pt x="7" y="62"/>
                    </a:lnTo>
                    <a:lnTo>
                      <a:pt x="11" y="62"/>
                    </a:lnTo>
                    <a:lnTo>
                      <a:pt x="14" y="66"/>
                    </a:lnTo>
                    <a:lnTo>
                      <a:pt x="18" y="68"/>
                    </a:lnTo>
                    <a:lnTo>
                      <a:pt x="20" y="72"/>
                    </a:lnTo>
                    <a:lnTo>
                      <a:pt x="25" y="72"/>
                    </a:lnTo>
                    <a:lnTo>
                      <a:pt x="27" y="76"/>
                    </a:lnTo>
                    <a:lnTo>
                      <a:pt x="32" y="78"/>
                    </a:lnTo>
                    <a:lnTo>
                      <a:pt x="36" y="80"/>
                    </a:lnTo>
                    <a:lnTo>
                      <a:pt x="41" y="82"/>
                    </a:lnTo>
                    <a:lnTo>
                      <a:pt x="45" y="84"/>
                    </a:lnTo>
                    <a:lnTo>
                      <a:pt x="52" y="84"/>
                    </a:lnTo>
                    <a:lnTo>
                      <a:pt x="56" y="86"/>
                    </a:lnTo>
                    <a:lnTo>
                      <a:pt x="59" y="82"/>
                    </a:lnTo>
                    <a:lnTo>
                      <a:pt x="59" y="78"/>
                    </a:lnTo>
                    <a:lnTo>
                      <a:pt x="59" y="74"/>
                    </a:lnTo>
                    <a:lnTo>
                      <a:pt x="56" y="68"/>
                    </a:lnTo>
                    <a:lnTo>
                      <a:pt x="54" y="64"/>
                    </a:lnTo>
                    <a:lnTo>
                      <a:pt x="59" y="62"/>
                    </a:lnTo>
                    <a:lnTo>
                      <a:pt x="61" y="58"/>
                    </a:lnTo>
                    <a:lnTo>
                      <a:pt x="59" y="54"/>
                    </a:lnTo>
                    <a:lnTo>
                      <a:pt x="54" y="50"/>
                    </a:lnTo>
                    <a:lnTo>
                      <a:pt x="59" y="48"/>
                    </a:lnTo>
                    <a:lnTo>
                      <a:pt x="59" y="44"/>
                    </a:lnTo>
                    <a:lnTo>
                      <a:pt x="59" y="40"/>
                    </a:lnTo>
                    <a:lnTo>
                      <a:pt x="61" y="36"/>
                    </a:lnTo>
                    <a:lnTo>
                      <a:pt x="59" y="32"/>
                    </a:lnTo>
                    <a:lnTo>
                      <a:pt x="63" y="28"/>
                    </a:lnTo>
                    <a:lnTo>
                      <a:pt x="63" y="24"/>
                    </a:lnTo>
                    <a:lnTo>
                      <a:pt x="61" y="20"/>
                    </a:lnTo>
                    <a:lnTo>
                      <a:pt x="61" y="16"/>
                    </a:lnTo>
                    <a:lnTo>
                      <a:pt x="59" y="20"/>
                    </a:lnTo>
                  </a:path>
                </a:pathLst>
              </a:custGeom>
              <a:grpFill/>
              <a:ln w="12700" cap="rnd" cmpd="sng">
                <a:solidFill>
                  <a:srgbClr val="0000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Arial" charset="0"/>
                </a:endParaRPr>
              </a:p>
            </p:txBody>
          </p:sp>
        </p:grpSp>
        <p:sp>
          <p:nvSpPr>
            <p:cNvPr id="68" name="Rectangle 141">
              <a:extLst>
                <a:ext uri="{FF2B5EF4-FFF2-40B4-BE49-F238E27FC236}">
                  <a16:creationId xmlns:a16="http://schemas.microsoft.com/office/drawing/2014/main" id="{7A5FC4EF-E144-49F1-9826-0E442ABEA8F0}"/>
                </a:ext>
              </a:extLst>
            </p:cNvPr>
            <p:cNvSpPr>
              <a:spLocks noChangeArrowheads="1"/>
            </p:cNvSpPr>
            <p:nvPr/>
          </p:nvSpPr>
          <p:spPr bwMode="auto">
            <a:xfrm>
              <a:off x="2704278" y="3319444"/>
              <a:ext cx="1628847" cy="195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3300" b="1" i="0" u="none" strike="noStrike" kern="0" cap="none" spc="0" normalizeH="0" baseline="0" noProof="0">
                <a:ln>
                  <a:noFill/>
                </a:ln>
                <a:solidFill>
                  <a:prstClr val="black"/>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3300" b="1" i="0" u="none" strike="noStrike" kern="0" cap="none" spc="0" normalizeH="0" baseline="0" noProof="0">
                <a:ln>
                  <a:noFill/>
                </a:ln>
                <a:solidFill>
                  <a:prstClr val="black"/>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3300" b="1" i="0" u="none" strike="noStrike" kern="0" cap="none" spc="0" normalizeH="0" baseline="0" noProof="0">
                <a:ln>
                  <a:noFill/>
                </a:ln>
                <a:solidFill>
                  <a:prstClr val="black"/>
                </a:solidFill>
                <a:effectLst/>
                <a:uLnTx/>
                <a:uFillTx/>
                <a:latin typeface="Book Antiqua" panose="02040602050305030304" pitchFamily="18" charset="0"/>
                <a:ea typeface="+mn-ea"/>
                <a:cs typeface="+mn-cs"/>
              </a:endParaRPr>
            </a:p>
          </p:txBody>
        </p:sp>
      </p:grpSp>
    </p:spTree>
    <p:extLst>
      <p:ext uri="{BB962C8B-B14F-4D97-AF65-F5344CB8AC3E}">
        <p14:creationId xmlns:p14="http://schemas.microsoft.com/office/powerpoint/2010/main" val="338907558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841335" y="806415"/>
            <a:ext cx="10272851" cy="5270187"/>
          </a:xfrm>
          <a:prstGeom prst="rect">
            <a:avLst/>
          </a:prstGeom>
          <a:gradFill flip="none" rotWithShape="1">
            <a:gsLst>
              <a:gs pos="0">
                <a:schemeClr val="bg2"/>
              </a:gs>
              <a:gs pos="98000">
                <a:schemeClr val="bg2">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42180" y="-357"/>
            <a:ext cx="11791773" cy="615553"/>
          </a:xfrm>
          <a:prstGeom prst="rect">
            <a:avLst/>
          </a:prstGeom>
        </p:spPr>
        <p:txBody>
          <a:bodyPr wrap="square">
            <a:spAutoFit/>
          </a:bodyPr>
          <a:lstStyle/>
          <a:p>
            <a:pPr algn="ctr">
              <a:defRPr/>
            </a:pPr>
            <a:r>
              <a:rPr lang="en-GB" sz="3400" b="1" kern="0" dirty="0">
                <a:solidFill>
                  <a:srgbClr val="996633"/>
                </a:solidFill>
                <a:latin typeface="Myriad Pro"/>
                <a:cs typeface="Times New Roman" pitchFamily="18" charset="0"/>
              </a:rPr>
              <a:t>2… WEMA-TELA Project Strategies and Product Options</a:t>
            </a:r>
            <a:endParaRPr lang="en-US" sz="3400" b="1" kern="0" dirty="0">
              <a:solidFill>
                <a:srgbClr val="996633"/>
              </a:solidFill>
              <a:latin typeface="Myriad Pro"/>
              <a:cs typeface="Times New Roman" pitchFamily="18" charset="0"/>
            </a:endParaRPr>
          </a:p>
        </p:txBody>
      </p:sp>
      <p:grpSp>
        <p:nvGrpSpPr>
          <p:cNvPr id="133" name="Group 132"/>
          <p:cNvGrpSpPr/>
          <p:nvPr/>
        </p:nvGrpSpPr>
        <p:grpSpPr>
          <a:xfrm>
            <a:off x="382941" y="781779"/>
            <a:ext cx="8310721" cy="4764330"/>
            <a:chOff x="159975" y="868414"/>
            <a:chExt cx="8482391" cy="5469544"/>
          </a:xfrm>
          <a:effectLst>
            <a:outerShdw blurRad="63500" sx="101000" sy="101000" algn="ctr" rotWithShape="0">
              <a:prstClr val="black">
                <a:alpha val="25000"/>
              </a:prstClr>
            </a:outerShdw>
          </a:effectLst>
        </p:grpSpPr>
        <p:sp>
          <p:nvSpPr>
            <p:cNvPr id="66" name="Rectangle 22"/>
            <p:cNvSpPr/>
            <p:nvPr/>
          </p:nvSpPr>
          <p:spPr>
            <a:xfrm>
              <a:off x="1901226" y="1105020"/>
              <a:ext cx="5893218" cy="3350139"/>
            </a:xfrm>
            <a:custGeom>
              <a:avLst/>
              <a:gdLst>
                <a:gd name="connsiteX0" fmla="*/ 0 w 2199190"/>
                <a:gd name="connsiteY0" fmla="*/ 0 h 1469985"/>
                <a:gd name="connsiteX1" fmla="*/ 2199190 w 2199190"/>
                <a:gd name="connsiteY1" fmla="*/ 0 h 1469985"/>
                <a:gd name="connsiteX2" fmla="*/ 2199190 w 2199190"/>
                <a:gd name="connsiteY2" fmla="*/ 1469985 h 1469985"/>
                <a:gd name="connsiteX3" fmla="*/ 0 w 2199190"/>
                <a:gd name="connsiteY3" fmla="*/ 1469985 h 1469985"/>
                <a:gd name="connsiteX4" fmla="*/ 0 w 2199190"/>
                <a:gd name="connsiteY4" fmla="*/ 0 h 1469985"/>
                <a:gd name="connsiteX0" fmla="*/ 462987 w 2199190"/>
                <a:gd name="connsiteY0" fmla="*/ 0 h 2176041"/>
                <a:gd name="connsiteX1" fmla="*/ 2199190 w 2199190"/>
                <a:gd name="connsiteY1" fmla="*/ 706056 h 2176041"/>
                <a:gd name="connsiteX2" fmla="*/ 2199190 w 2199190"/>
                <a:gd name="connsiteY2" fmla="*/ 2176041 h 2176041"/>
                <a:gd name="connsiteX3" fmla="*/ 0 w 2199190"/>
                <a:gd name="connsiteY3" fmla="*/ 2176041 h 2176041"/>
                <a:gd name="connsiteX4" fmla="*/ 462987 w 2199190"/>
                <a:gd name="connsiteY4" fmla="*/ 0 h 2176041"/>
                <a:gd name="connsiteX0" fmla="*/ 1296364 w 3032567"/>
                <a:gd name="connsiteY0" fmla="*/ 0 h 2176041"/>
                <a:gd name="connsiteX1" fmla="*/ 3032567 w 3032567"/>
                <a:gd name="connsiteY1" fmla="*/ 706056 h 2176041"/>
                <a:gd name="connsiteX2" fmla="*/ 3032567 w 3032567"/>
                <a:gd name="connsiteY2" fmla="*/ 2176041 h 2176041"/>
                <a:gd name="connsiteX3" fmla="*/ 0 w 3032567"/>
                <a:gd name="connsiteY3" fmla="*/ 972274 h 2176041"/>
                <a:gd name="connsiteX4" fmla="*/ 1296364 w 3032567"/>
                <a:gd name="connsiteY4" fmla="*/ 0 h 2176041"/>
                <a:gd name="connsiteX0" fmla="*/ 1273215 w 3009418"/>
                <a:gd name="connsiteY0" fmla="*/ 0 h 2176041"/>
                <a:gd name="connsiteX1" fmla="*/ 3009418 w 3009418"/>
                <a:gd name="connsiteY1" fmla="*/ 706056 h 2176041"/>
                <a:gd name="connsiteX2" fmla="*/ 3009418 w 3009418"/>
                <a:gd name="connsiteY2" fmla="*/ 2176041 h 2176041"/>
                <a:gd name="connsiteX3" fmla="*/ 0 w 3009418"/>
                <a:gd name="connsiteY3" fmla="*/ 972274 h 2176041"/>
                <a:gd name="connsiteX4" fmla="*/ 1273215 w 3009418"/>
                <a:gd name="connsiteY4" fmla="*/ 0 h 2176041"/>
                <a:gd name="connsiteX0" fmla="*/ 1273215 w 3009418"/>
                <a:gd name="connsiteY0" fmla="*/ 0 h 2176041"/>
                <a:gd name="connsiteX1" fmla="*/ 3009418 w 3009418"/>
                <a:gd name="connsiteY1" fmla="*/ 706056 h 2176041"/>
                <a:gd name="connsiteX2" fmla="*/ 3009418 w 3009418"/>
                <a:gd name="connsiteY2" fmla="*/ 2176041 h 2176041"/>
                <a:gd name="connsiteX3" fmla="*/ 0 w 3009418"/>
                <a:gd name="connsiteY3" fmla="*/ 972274 h 2176041"/>
                <a:gd name="connsiteX4" fmla="*/ 1273215 w 3009418"/>
                <a:gd name="connsiteY4" fmla="*/ 0 h 2176041"/>
                <a:gd name="connsiteX0" fmla="*/ 1273215 w 3009418"/>
                <a:gd name="connsiteY0" fmla="*/ 0 h 2037145"/>
                <a:gd name="connsiteX1" fmla="*/ 3009418 w 3009418"/>
                <a:gd name="connsiteY1" fmla="*/ 706056 h 2037145"/>
                <a:gd name="connsiteX2" fmla="*/ 2280213 w 3009418"/>
                <a:gd name="connsiteY2" fmla="*/ 2037145 h 2037145"/>
                <a:gd name="connsiteX3" fmla="*/ 0 w 3009418"/>
                <a:gd name="connsiteY3" fmla="*/ 972274 h 2037145"/>
                <a:gd name="connsiteX4" fmla="*/ 1273215 w 3009418"/>
                <a:gd name="connsiteY4" fmla="*/ 0 h 2037145"/>
                <a:gd name="connsiteX0" fmla="*/ 1273215 w 4629874"/>
                <a:gd name="connsiteY0" fmla="*/ 0 h 2257064"/>
                <a:gd name="connsiteX1" fmla="*/ 3009418 w 4629874"/>
                <a:gd name="connsiteY1" fmla="*/ 706056 h 2257064"/>
                <a:gd name="connsiteX2" fmla="*/ 4629874 w 4629874"/>
                <a:gd name="connsiteY2" fmla="*/ 2257064 h 2257064"/>
                <a:gd name="connsiteX3" fmla="*/ 0 w 4629874"/>
                <a:gd name="connsiteY3" fmla="*/ 972274 h 2257064"/>
                <a:gd name="connsiteX4" fmla="*/ 1273215 w 4629874"/>
                <a:gd name="connsiteY4" fmla="*/ 0 h 2257064"/>
                <a:gd name="connsiteX0" fmla="*/ 1273215 w 4629874"/>
                <a:gd name="connsiteY0" fmla="*/ 0 h 2257064"/>
                <a:gd name="connsiteX1" fmla="*/ 4606724 w 4629874"/>
                <a:gd name="connsiteY1" fmla="*/ 1701479 h 2257064"/>
                <a:gd name="connsiteX2" fmla="*/ 4629874 w 4629874"/>
                <a:gd name="connsiteY2" fmla="*/ 2257064 h 2257064"/>
                <a:gd name="connsiteX3" fmla="*/ 0 w 4629874"/>
                <a:gd name="connsiteY3" fmla="*/ 972274 h 2257064"/>
                <a:gd name="connsiteX4" fmla="*/ 1273215 w 4629874"/>
                <a:gd name="connsiteY4" fmla="*/ 0 h 2257064"/>
                <a:gd name="connsiteX0" fmla="*/ 1273215 w 4606724"/>
                <a:gd name="connsiteY0" fmla="*/ 0 h 2233915"/>
                <a:gd name="connsiteX1" fmla="*/ 4606724 w 4606724"/>
                <a:gd name="connsiteY1" fmla="*/ 1701479 h 2233915"/>
                <a:gd name="connsiteX2" fmla="*/ 4595150 w 4606724"/>
                <a:gd name="connsiteY2" fmla="*/ 2233915 h 2233915"/>
                <a:gd name="connsiteX3" fmla="*/ 0 w 4606724"/>
                <a:gd name="connsiteY3" fmla="*/ 972274 h 2233915"/>
                <a:gd name="connsiteX4" fmla="*/ 1273215 w 4606724"/>
                <a:gd name="connsiteY4" fmla="*/ 0 h 2233915"/>
                <a:gd name="connsiteX0" fmla="*/ 1273215 w 4606724"/>
                <a:gd name="connsiteY0" fmla="*/ 0 h 2652085"/>
                <a:gd name="connsiteX1" fmla="*/ 4606724 w 4606724"/>
                <a:gd name="connsiteY1" fmla="*/ 1701479 h 2652085"/>
                <a:gd name="connsiteX2" fmla="*/ 4595150 w 4606724"/>
                <a:gd name="connsiteY2" fmla="*/ 2233915 h 2652085"/>
                <a:gd name="connsiteX3" fmla="*/ 0 w 4606724"/>
                <a:gd name="connsiteY3" fmla="*/ 972274 h 2652085"/>
                <a:gd name="connsiteX4" fmla="*/ 1273215 w 4606724"/>
                <a:gd name="connsiteY4" fmla="*/ 0 h 2652085"/>
                <a:gd name="connsiteX0" fmla="*/ 1273215 w 4606724"/>
                <a:gd name="connsiteY0" fmla="*/ 0 h 2254023"/>
                <a:gd name="connsiteX1" fmla="*/ 4606724 w 4606724"/>
                <a:gd name="connsiteY1" fmla="*/ 1701479 h 2254023"/>
                <a:gd name="connsiteX2" fmla="*/ 4595150 w 4606724"/>
                <a:gd name="connsiteY2" fmla="*/ 2233915 h 2254023"/>
                <a:gd name="connsiteX3" fmla="*/ 2280213 w 4606724"/>
                <a:gd name="connsiteY3" fmla="*/ 2060294 h 2254023"/>
                <a:gd name="connsiteX4" fmla="*/ 0 w 4606724"/>
                <a:gd name="connsiteY4" fmla="*/ 972274 h 2254023"/>
                <a:gd name="connsiteX5" fmla="*/ 1273215 w 4606724"/>
                <a:gd name="connsiteY5" fmla="*/ 0 h 2254023"/>
                <a:gd name="connsiteX0" fmla="*/ 1273215 w 4606724"/>
                <a:gd name="connsiteY0" fmla="*/ 0 h 2233915"/>
                <a:gd name="connsiteX1" fmla="*/ 4606724 w 4606724"/>
                <a:gd name="connsiteY1" fmla="*/ 1701479 h 2233915"/>
                <a:gd name="connsiteX2" fmla="*/ 4595150 w 4606724"/>
                <a:gd name="connsiteY2" fmla="*/ 2233915 h 2233915"/>
                <a:gd name="connsiteX3" fmla="*/ 0 w 4606724"/>
                <a:gd name="connsiteY3" fmla="*/ 972274 h 2233915"/>
                <a:gd name="connsiteX4" fmla="*/ 1273215 w 4606724"/>
                <a:gd name="connsiteY4" fmla="*/ 0 h 2233915"/>
                <a:gd name="connsiteX0" fmla="*/ 1273215 w 4606724"/>
                <a:gd name="connsiteY0" fmla="*/ 0 h 2233915"/>
                <a:gd name="connsiteX1" fmla="*/ 4606724 w 4606724"/>
                <a:gd name="connsiteY1" fmla="*/ 1701479 h 2233915"/>
                <a:gd name="connsiteX2" fmla="*/ 4595150 w 4606724"/>
                <a:gd name="connsiteY2" fmla="*/ 2233915 h 2233915"/>
                <a:gd name="connsiteX3" fmla="*/ 0 w 4606724"/>
                <a:gd name="connsiteY3" fmla="*/ 972274 h 2233915"/>
                <a:gd name="connsiteX4" fmla="*/ 1273215 w 4606724"/>
                <a:gd name="connsiteY4" fmla="*/ 0 h 2233915"/>
                <a:gd name="connsiteX0" fmla="*/ 1273215 w 4606724"/>
                <a:gd name="connsiteY0" fmla="*/ 0 h 2587402"/>
                <a:gd name="connsiteX1" fmla="*/ 4606724 w 4606724"/>
                <a:gd name="connsiteY1" fmla="*/ 1701479 h 2587402"/>
                <a:gd name="connsiteX2" fmla="*/ 4595150 w 4606724"/>
                <a:gd name="connsiteY2" fmla="*/ 2233915 h 2587402"/>
                <a:gd name="connsiteX3" fmla="*/ 0 w 4606724"/>
                <a:gd name="connsiteY3" fmla="*/ 972274 h 2587402"/>
                <a:gd name="connsiteX4" fmla="*/ 1273215 w 4606724"/>
                <a:gd name="connsiteY4" fmla="*/ 0 h 2587402"/>
                <a:gd name="connsiteX0" fmla="*/ 1273215 w 4606724"/>
                <a:gd name="connsiteY0" fmla="*/ 0 h 2614608"/>
                <a:gd name="connsiteX1" fmla="*/ 4606724 w 4606724"/>
                <a:gd name="connsiteY1" fmla="*/ 1701479 h 2614608"/>
                <a:gd name="connsiteX2" fmla="*/ 4595150 w 4606724"/>
                <a:gd name="connsiteY2" fmla="*/ 2233915 h 2614608"/>
                <a:gd name="connsiteX3" fmla="*/ 0 w 4606724"/>
                <a:gd name="connsiteY3" fmla="*/ 972274 h 2614608"/>
                <a:gd name="connsiteX4" fmla="*/ 1273215 w 4606724"/>
                <a:gd name="connsiteY4" fmla="*/ 0 h 2614608"/>
                <a:gd name="connsiteX0" fmla="*/ 1273215 w 4606724"/>
                <a:gd name="connsiteY0" fmla="*/ 0 h 2590593"/>
                <a:gd name="connsiteX1" fmla="*/ 4606724 w 4606724"/>
                <a:gd name="connsiteY1" fmla="*/ 1701479 h 2590593"/>
                <a:gd name="connsiteX2" fmla="*/ 4595150 w 4606724"/>
                <a:gd name="connsiteY2" fmla="*/ 2233915 h 2590593"/>
                <a:gd name="connsiteX3" fmla="*/ 0 w 4606724"/>
                <a:gd name="connsiteY3" fmla="*/ 972274 h 2590593"/>
                <a:gd name="connsiteX4" fmla="*/ 1273215 w 4606724"/>
                <a:gd name="connsiteY4" fmla="*/ 0 h 2590593"/>
                <a:gd name="connsiteX0" fmla="*/ 1273215 w 4606724"/>
                <a:gd name="connsiteY0" fmla="*/ 0 h 2581023"/>
                <a:gd name="connsiteX1" fmla="*/ 4606724 w 4606724"/>
                <a:gd name="connsiteY1" fmla="*/ 1701479 h 2581023"/>
                <a:gd name="connsiteX2" fmla="*/ 4595150 w 4606724"/>
                <a:gd name="connsiteY2" fmla="*/ 2233915 h 2581023"/>
                <a:gd name="connsiteX3" fmla="*/ 0 w 4606724"/>
                <a:gd name="connsiteY3" fmla="*/ 972274 h 2581023"/>
                <a:gd name="connsiteX4" fmla="*/ 1273215 w 4606724"/>
                <a:gd name="connsiteY4" fmla="*/ 0 h 2581023"/>
                <a:gd name="connsiteX0" fmla="*/ 1273215 w 4606724"/>
                <a:gd name="connsiteY0" fmla="*/ 0 h 2581023"/>
                <a:gd name="connsiteX1" fmla="*/ 4606724 w 4606724"/>
                <a:gd name="connsiteY1" fmla="*/ 1701479 h 2581023"/>
                <a:gd name="connsiteX2" fmla="*/ 4595150 w 4606724"/>
                <a:gd name="connsiteY2" fmla="*/ 2233915 h 2581023"/>
                <a:gd name="connsiteX3" fmla="*/ 0 w 4606724"/>
                <a:gd name="connsiteY3" fmla="*/ 972274 h 2581023"/>
                <a:gd name="connsiteX4" fmla="*/ 1273215 w 4606724"/>
                <a:gd name="connsiteY4" fmla="*/ 0 h 2581023"/>
                <a:gd name="connsiteX0" fmla="*/ 1273215 w 4606724"/>
                <a:gd name="connsiteY0" fmla="*/ 0 h 2606083"/>
                <a:gd name="connsiteX1" fmla="*/ 4606724 w 4606724"/>
                <a:gd name="connsiteY1" fmla="*/ 1701479 h 2606083"/>
                <a:gd name="connsiteX2" fmla="*/ 4595150 w 4606724"/>
                <a:gd name="connsiteY2" fmla="*/ 2233915 h 2606083"/>
                <a:gd name="connsiteX3" fmla="*/ 0 w 4606724"/>
                <a:gd name="connsiteY3" fmla="*/ 972274 h 2606083"/>
                <a:gd name="connsiteX4" fmla="*/ 1273215 w 4606724"/>
                <a:gd name="connsiteY4" fmla="*/ 0 h 2606083"/>
                <a:gd name="connsiteX0" fmla="*/ 1273215 w 4606724"/>
                <a:gd name="connsiteY0" fmla="*/ 0 h 2574315"/>
                <a:gd name="connsiteX1" fmla="*/ 4606724 w 4606724"/>
                <a:gd name="connsiteY1" fmla="*/ 1701479 h 2574315"/>
                <a:gd name="connsiteX2" fmla="*/ 4595150 w 4606724"/>
                <a:gd name="connsiteY2" fmla="*/ 2233915 h 2574315"/>
                <a:gd name="connsiteX3" fmla="*/ 0 w 4606724"/>
                <a:gd name="connsiteY3" fmla="*/ 972274 h 2574315"/>
                <a:gd name="connsiteX4" fmla="*/ 1273215 w 4606724"/>
                <a:gd name="connsiteY4" fmla="*/ 0 h 2574315"/>
                <a:gd name="connsiteX0" fmla="*/ 1273215 w 4606724"/>
                <a:gd name="connsiteY0" fmla="*/ 0 h 2255797"/>
                <a:gd name="connsiteX1" fmla="*/ 4606724 w 4606724"/>
                <a:gd name="connsiteY1" fmla="*/ 1701479 h 2255797"/>
                <a:gd name="connsiteX2" fmla="*/ 4595150 w 4606724"/>
                <a:gd name="connsiteY2" fmla="*/ 2233915 h 2255797"/>
                <a:gd name="connsiteX3" fmla="*/ 2172806 w 4606724"/>
                <a:gd name="connsiteY3" fmla="*/ 1950760 h 2255797"/>
                <a:gd name="connsiteX4" fmla="*/ 0 w 4606724"/>
                <a:gd name="connsiteY4" fmla="*/ 972274 h 2255797"/>
                <a:gd name="connsiteX5" fmla="*/ 1273215 w 4606724"/>
                <a:gd name="connsiteY5" fmla="*/ 0 h 2255797"/>
                <a:gd name="connsiteX0" fmla="*/ 1273215 w 4606724"/>
                <a:gd name="connsiteY0" fmla="*/ 0 h 2255797"/>
                <a:gd name="connsiteX1" fmla="*/ 4606724 w 4606724"/>
                <a:gd name="connsiteY1" fmla="*/ 1701479 h 2255797"/>
                <a:gd name="connsiteX2" fmla="*/ 4595150 w 4606724"/>
                <a:gd name="connsiteY2" fmla="*/ 2233915 h 2255797"/>
                <a:gd name="connsiteX3" fmla="*/ 2172806 w 4606724"/>
                <a:gd name="connsiteY3" fmla="*/ 1950760 h 2255797"/>
                <a:gd name="connsiteX4" fmla="*/ 0 w 4606724"/>
                <a:gd name="connsiteY4" fmla="*/ 972274 h 2255797"/>
                <a:gd name="connsiteX5" fmla="*/ 1273215 w 4606724"/>
                <a:gd name="connsiteY5" fmla="*/ 0 h 2255797"/>
                <a:gd name="connsiteX0" fmla="*/ 1273215 w 4606724"/>
                <a:gd name="connsiteY0" fmla="*/ 0 h 2255797"/>
                <a:gd name="connsiteX1" fmla="*/ 4606724 w 4606724"/>
                <a:gd name="connsiteY1" fmla="*/ 1701479 h 2255797"/>
                <a:gd name="connsiteX2" fmla="*/ 4595150 w 4606724"/>
                <a:gd name="connsiteY2" fmla="*/ 2233915 h 2255797"/>
                <a:gd name="connsiteX3" fmla="*/ 2172806 w 4606724"/>
                <a:gd name="connsiteY3" fmla="*/ 1950760 h 2255797"/>
                <a:gd name="connsiteX4" fmla="*/ 0 w 4606724"/>
                <a:gd name="connsiteY4" fmla="*/ 972274 h 2255797"/>
                <a:gd name="connsiteX5" fmla="*/ 1273215 w 4606724"/>
                <a:gd name="connsiteY5" fmla="*/ 0 h 2255797"/>
                <a:gd name="connsiteX0" fmla="*/ 1273215 w 4606724"/>
                <a:gd name="connsiteY0" fmla="*/ 0 h 2255797"/>
                <a:gd name="connsiteX1" fmla="*/ 4606724 w 4606724"/>
                <a:gd name="connsiteY1" fmla="*/ 1701479 h 2255797"/>
                <a:gd name="connsiteX2" fmla="*/ 4595150 w 4606724"/>
                <a:gd name="connsiteY2" fmla="*/ 2233915 h 2255797"/>
                <a:gd name="connsiteX3" fmla="*/ 2172806 w 4606724"/>
                <a:gd name="connsiteY3" fmla="*/ 1950760 h 2255797"/>
                <a:gd name="connsiteX4" fmla="*/ 0 w 4606724"/>
                <a:gd name="connsiteY4" fmla="*/ 972274 h 2255797"/>
                <a:gd name="connsiteX5" fmla="*/ 1273215 w 4606724"/>
                <a:gd name="connsiteY5" fmla="*/ 0 h 2255797"/>
                <a:gd name="connsiteX0" fmla="*/ 1273215 w 4606724"/>
                <a:gd name="connsiteY0" fmla="*/ 0 h 2594644"/>
                <a:gd name="connsiteX1" fmla="*/ 4606724 w 4606724"/>
                <a:gd name="connsiteY1" fmla="*/ 1701479 h 2594644"/>
                <a:gd name="connsiteX2" fmla="*/ 4595150 w 4606724"/>
                <a:gd name="connsiteY2" fmla="*/ 2233915 h 2594644"/>
                <a:gd name="connsiteX3" fmla="*/ 2172806 w 4606724"/>
                <a:gd name="connsiteY3" fmla="*/ 1950760 h 2594644"/>
                <a:gd name="connsiteX4" fmla="*/ 0 w 4606724"/>
                <a:gd name="connsiteY4" fmla="*/ 972274 h 2594644"/>
                <a:gd name="connsiteX5" fmla="*/ 1273215 w 4606724"/>
                <a:gd name="connsiteY5" fmla="*/ 0 h 2594644"/>
                <a:gd name="connsiteX0" fmla="*/ 1273215 w 4606724"/>
                <a:gd name="connsiteY0" fmla="*/ 0 h 2610858"/>
                <a:gd name="connsiteX1" fmla="*/ 4606724 w 4606724"/>
                <a:gd name="connsiteY1" fmla="*/ 1701479 h 2610858"/>
                <a:gd name="connsiteX2" fmla="*/ 4595150 w 4606724"/>
                <a:gd name="connsiteY2" fmla="*/ 2233915 h 2610858"/>
                <a:gd name="connsiteX3" fmla="*/ 2172806 w 4606724"/>
                <a:gd name="connsiteY3" fmla="*/ 1950760 h 2610858"/>
                <a:gd name="connsiteX4" fmla="*/ 0 w 4606724"/>
                <a:gd name="connsiteY4" fmla="*/ 972274 h 2610858"/>
                <a:gd name="connsiteX5" fmla="*/ 1273215 w 4606724"/>
                <a:gd name="connsiteY5" fmla="*/ 0 h 2610858"/>
                <a:gd name="connsiteX0" fmla="*/ 1273215 w 4606724"/>
                <a:gd name="connsiteY0" fmla="*/ 0 h 2600799"/>
                <a:gd name="connsiteX1" fmla="*/ 4606724 w 4606724"/>
                <a:gd name="connsiteY1" fmla="*/ 1701479 h 2600799"/>
                <a:gd name="connsiteX2" fmla="*/ 4595150 w 4606724"/>
                <a:gd name="connsiteY2" fmla="*/ 2207021 h 2600799"/>
                <a:gd name="connsiteX3" fmla="*/ 2172806 w 4606724"/>
                <a:gd name="connsiteY3" fmla="*/ 1950760 h 2600799"/>
                <a:gd name="connsiteX4" fmla="*/ 0 w 4606724"/>
                <a:gd name="connsiteY4" fmla="*/ 972274 h 2600799"/>
                <a:gd name="connsiteX5" fmla="*/ 1273215 w 4606724"/>
                <a:gd name="connsiteY5" fmla="*/ 0 h 2600799"/>
                <a:gd name="connsiteX0" fmla="*/ 1273215 w 4606724"/>
                <a:gd name="connsiteY0" fmla="*/ 0 h 2604835"/>
                <a:gd name="connsiteX1" fmla="*/ 4606724 w 4606724"/>
                <a:gd name="connsiteY1" fmla="*/ 1701479 h 2604835"/>
                <a:gd name="connsiteX2" fmla="*/ 4595150 w 4606724"/>
                <a:gd name="connsiteY2" fmla="*/ 2207021 h 2604835"/>
                <a:gd name="connsiteX3" fmla="*/ 2172806 w 4606724"/>
                <a:gd name="connsiteY3" fmla="*/ 1950760 h 2604835"/>
                <a:gd name="connsiteX4" fmla="*/ 0 w 4606724"/>
                <a:gd name="connsiteY4" fmla="*/ 972274 h 2604835"/>
                <a:gd name="connsiteX5" fmla="*/ 1273215 w 4606724"/>
                <a:gd name="connsiteY5" fmla="*/ 0 h 2604835"/>
                <a:gd name="connsiteX0" fmla="*/ 1273215 w 4606724"/>
                <a:gd name="connsiteY0" fmla="*/ 0 h 2596238"/>
                <a:gd name="connsiteX1" fmla="*/ 4606724 w 4606724"/>
                <a:gd name="connsiteY1" fmla="*/ 1701479 h 2596238"/>
                <a:gd name="connsiteX2" fmla="*/ 4595150 w 4606724"/>
                <a:gd name="connsiteY2" fmla="*/ 2207021 h 2596238"/>
                <a:gd name="connsiteX3" fmla="*/ 2172806 w 4606724"/>
                <a:gd name="connsiteY3" fmla="*/ 1950760 h 2596238"/>
                <a:gd name="connsiteX4" fmla="*/ 0 w 4606724"/>
                <a:gd name="connsiteY4" fmla="*/ 972274 h 2596238"/>
                <a:gd name="connsiteX5" fmla="*/ 1273215 w 4606724"/>
                <a:gd name="connsiteY5" fmla="*/ 0 h 2596238"/>
                <a:gd name="connsiteX0" fmla="*/ 1273215 w 4606724"/>
                <a:gd name="connsiteY0" fmla="*/ 0 h 2604834"/>
                <a:gd name="connsiteX1" fmla="*/ 4606724 w 4606724"/>
                <a:gd name="connsiteY1" fmla="*/ 1701479 h 2604834"/>
                <a:gd name="connsiteX2" fmla="*/ 4595150 w 4606724"/>
                <a:gd name="connsiteY2" fmla="*/ 2207021 h 2604834"/>
                <a:gd name="connsiteX3" fmla="*/ 2172806 w 4606724"/>
                <a:gd name="connsiteY3" fmla="*/ 1950760 h 2604834"/>
                <a:gd name="connsiteX4" fmla="*/ 0 w 4606724"/>
                <a:gd name="connsiteY4" fmla="*/ 972274 h 2604834"/>
                <a:gd name="connsiteX5" fmla="*/ 1273215 w 4606724"/>
                <a:gd name="connsiteY5" fmla="*/ 0 h 2604834"/>
                <a:gd name="connsiteX0" fmla="*/ 1273215 w 4606724"/>
                <a:gd name="connsiteY0" fmla="*/ 0 h 2595445"/>
                <a:gd name="connsiteX1" fmla="*/ 4606724 w 4606724"/>
                <a:gd name="connsiteY1" fmla="*/ 1701479 h 2595445"/>
                <a:gd name="connsiteX2" fmla="*/ 4595150 w 4606724"/>
                <a:gd name="connsiteY2" fmla="*/ 2207021 h 2595445"/>
                <a:gd name="connsiteX3" fmla="*/ 2172806 w 4606724"/>
                <a:gd name="connsiteY3" fmla="*/ 1950760 h 2595445"/>
                <a:gd name="connsiteX4" fmla="*/ 0 w 4606724"/>
                <a:gd name="connsiteY4" fmla="*/ 972274 h 2595445"/>
                <a:gd name="connsiteX5" fmla="*/ 1273215 w 4606724"/>
                <a:gd name="connsiteY5" fmla="*/ 0 h 2595445"/>
                <a:gd name="connsiteX0" fmla="*/ 1273215 w 4606724"/>
                <a:gd name="connsiteY0" fmla="*/ 0 h 2595445"/>
                <a:gd name="connsiteX1" fmla="*/ 4606724 w 4606724"/>
                <a:gd name="connsiteY1" fmla="*/ 1701479 h 2595445"/>
                <a:gd name="connsiteX2" fmla="*/ 4595150 w 4606724"/>
                <a:gd name="connsiteY2" fmla="*/ 2207021 h 2595445"/>
                <a:gd name="connsiteX3" fmla="*/ 2172806 w 4606724"/>
                <a:gd name="connsiteY3" fmla="*/ 1950760 h 2595445"/>
                <a:gd name="connsiteX4" fmla="*/ 0 w 4606724"/>
                <a:gd name="connsiteY4" fmla="*/ 972274 h 2595445"/>
                <a:gd name="connsiteX5" fmla="*/ 1273215 w 4606724"/>
                <a:gd name="connsiteY5" fmla="*/ 0 h 2595445"/>
                <a:gd name="connsiteX0" fmla="*/ 1273215 w 4606724"/>
                <a:gd name="connsiteY0" fmla="*/ 0 h 2595445"/>
                <a:gd name="connsiteX1" fmla="*/ 4606724 w 4606724"/>
                <a:gd name="connsiteY1" fmla="*/ 1701479 h 2595445"/>
                <a:gd name="connsiteX2" fmla="*/ 4595150 w 4606724"/>
                <a:gd name="connsiteY2" fmla="*/ 2207021 h 2595445"/>
                <a:gd name="connsiteX3" fmla="*/ 2172806 w 4606724"/>
                <a:gd name="connsiteY3" fmla="*/ 1950760 h 2595445"/>
                <a:gd name="connsiteX4" fmla="*/ 0 w 4606724"/>
                <a:gd name="connsiteY4" fmla="*/ 972274 h 2595445"/>
                <a:gd name="connsiteX5" fmla="*/ 1273215 w 4606724"/>
                <a:gd name="connsiteY5" fmla="*/ 0 h 2595445"/>
                <a:gd name="connsiteX0" fmla="*/ 1273215 w 4606724"/>
                <a:gd name="connsiteY0" fmla="*/ 0 h 2595445"/>
                <a:gd name="connsiteX1" fmla="*/ 4606724 w 4606724"/>
                <a:gd name="connsiteY1" fmla="*/ 1701479 h 2595445"/>
                <a:gd name="connsiteX2" fmla="*/ 4595150 w 4606724"/>
                <a:gd name="connsiteY2" fmla="*/ 2207021 h 2595445"/>
                <a:gd name="connsiteX3" fmla="*/ 2172806 w 4606724"/>
                <a:gd name="connsiteY3" fmla="*/ 1950760 h 2595445"/>
                <a:gd name="connsiteX4" fmla="*/ 0 w 4606724"/>
                <a:gd name="connsiteY4" fmla="*/ 972274 h 2595445"/>
                <a:gd name="connsiteX5" fmla="*/ 1273215 w 4606724"/>
                <a:gd name="connsiteY5" fmla="*/ 0 h 2595445"/>
                <a:gd name="connsiteX0" fmla="*/ 1273215 w 4606724"/>
                <a:gd name="connsiteY0" fmla="*/ 0 h 2595445"/>
                <a:gd name="connsiteX1" fmla="*/ 4606724 w 4606724"/>
                <a:gd name="connsiteY1" fmla="*/ 1701479 h 2595445"/>
                <a:gd name="connsiteX2" fmla="*/ 4595150 w 4606724"/>
                <a:gd name="connsiteY2" fmla="*/ 2207021 h 2595445"/>
                <a:gd name="connsiteX3" fmla="*/ 2172806 w 4606724"/>
                <a:gd name="connsiteY3" fmla="*/ 1950760 h 2595445"/>
                <a:gd name="connsiteX4" fmla="*/ 0 w 4606724"/>
                <a:gd name="connsiteY4" fmla="*/ 972274 h 2595445"/>
                <a:gd name="connsiteX5" fmla="*/ 1273215 w 4606724"/>
                <a:gd name="connsiteY5" fmla="*/ 0 h 2595445"/>
                <a:gd name="connsiteX0" fmla="*/ 1273215 w 4606724"/>
                <a:gd name="connsiteY0" fmla="*/ 0 h 2582987"/>
                <a:gd name="connsiteX1" fmla="*/ 4606724 w 4606724"/>
                <a:gd name="connsiteY1" fmla="*/ 1701479 h 2582987"/>
                <a:gd name="connsiteX2" fmla="*/ 4595150 w 4606724"/>
                <a:gd name="connsiteY2" fmla="*/ 2207021 h 2582987"/>
                <a:gd name="connsiteX3" fmla="*/ 2108638 w 4606724"/>
                <a:gd name="connsiteY3" fmla="*/ 1930707 h 2582987"/>
                <a:gd name="connsiteX4" fmla="*/ 0 w 4606724"/>
                <a:gd name="connsiteY4" fmla="*/ 972274 h 2582987"/>
                <a:gd name="connsiteX5" fmla="*/ 1273215 w 4606724"/>
                <a:gd name="connsiteY5" fmla="*/ 0 h 2582987"/>
                <a:gd name="connsiteX0" fmla="*/ 1273215 w 4606724"/>
                <a:gd name="connsiteY0" fmla="*/ 0 h 2582987"/>
                <a:gd name="connsiteX1" fmla="*/ 4606724 w 4606724"/>
                <a:gd name="connsiteY1" fmla="*/ 1701479 h 2582987"/>
                <a:gd name="connsiteX2" fmla="*/ 4595150 w 4606724"/>
                <a:gd name="connsiteY2" fmla="*/ 2207021 h 2582987"/>
                <a:gd name="connsiteX3" fmla="*/ 2108638 w 4606724"/>
                <a:gd name="connsiteY3" fmla="*/ 1930707 h 2582987"/>
                <a:gd name="connsiteX4" fmla="*/ 0 w 4606724"/>
                <a:gd name="connsiteY4" fmla="*/ 972274 h 2582987"/>
                <a:gd name="connsiteX5" fmla="*/ 1273215 w 4606724"/>
                <a:gd name="connsiteY5" fmla="*/ 0 h 2582987"/>
                <a:gd name="connsiteX0" fmla="*/ 1273215 w 4606724"/>
                <a:gd name="connsiteY0" fmla="*/ 0 h 2445825"/>
                <a:gd name="connsiteX1" fmla="*/ 4606724 w 4606724"/>
                <a:gd name="connsiteY1" fmla="*/ 1701479 h 2445825"/>
                <a:gd name="connsiteX2" fmla="*/ 4595150 w 4606724"/>
                <a:gd name="connsiteY2" fmla="*/ 2207021 h 2445825"/>
                <a:gd name="connsiteX3" fmla="*/ 2108638 w 4606724"/>
                <a:gd name="connsiteY3" fmla="*/ 1930707 h 2445825"/>
                <a:gd name="connsiteX4" fmla="*/ 0 w 4606724"/>
                <a:gd name="connsiteY4" fmla="*/ 972274 h 2445825"/>
                <a:gd name="connsiteX5" fmla="*/ 1273215 w 4606724"/>
                <a:gd name="connsiteY5" fmla="*/ 0 h 2445825"/>
                <a:gd name="connsiteX0" fmla="*/ 1273215 w 4606724"/>
                <a:gd name="connsiteY0" fmla="*/ 0 h 2445825"/>
                <a:gd name="connsiteX1" fmla="*/ 4606724 w 4606724"/>
                <a:gd name="connsiteY1" fmla="*/ 1701479 h 2445825"/>
                <a:gd name="connsiteX2" fmla="*/ 4595150 w 4606724"/>
                <a:gd name="connsiteY2" fmla="*/ 2207021 h 2445825"/>
                <a:gd name="connsiteX3" fmla="*/ 2108638 w 4606724"/>
                <a:gd name="connsiteY3" fmla="*/ 1930707 h 2445825"/>
                <a:gd name="connsiteX4" fmla="*/ 0 w 4606724"/>
                <a:gd name="connsiteY4" fmla="*/ 972274 h 2445825"/>
                <a:gd name="connsiteX5" fmla="*/ 1273215 w 4606724"/>
                <a:gd name="connsiteY5" fmla="*/ 0 h 2445825"/>
                <a:gd name="connsiteX0" fmla="*/ 1273215 w 4606724"/>
                <a:gd name="connsiteY0" fmla="*/ 0 h 2445825"/>
                <a:gd name="connsiteX1" fmla="*/ 4606724 w 4606724"/>
                <a:gd name="connsiteY1" fmla="*/ 1701479 h 2445825"/>
                <a:gd name="connsiteX2" fmla="*/ 4595150 w 4606724"/>
                <a:gd name="connsiteY2" fmla="*/ 2207021 h 2445825"/>
                <a:gd name="connsiteX3" fmla="*/ 2108638 w 4606724"/>
                <a:gd name="connsiteY3" fmla="*/ 1930707 h 2445825"/>
                <a:gd name="connsiteX4" fmla="*/ 0 w 4606724"/>
                <a:gd name="connsiteY4" fmla="*/ 972274 h 2445825"/>
                <a:gd name="connsiteX5" fmla="*/ 1273215 w 4606724"/>
                <a:gd name="connsiteY5" fmla="*/ 0 h 2445825"/>
                <a:gd name="connsiteX0" fmla="*/ 1273215 w 4606724"/>
                <a:gd name="connsiteY0" fmla="*/ 0 h 2772476"/>
                <a:gd name="connsiteX1" fmla="*/ 4606724 w 4606724"/>
                <a:gd name="connsiteY1" fmla="*/ 1701479 h 2772476"/>
                <a:gd name="connsiteX2" fmla="*/ 4595150 w 4606724"/>
                <a:gd name="connsiteY2" fmla="*/ 2207021 h 2772476"/>
                <a:gd name="connsiteX3" fmla="*/ 2721588 w 4606724"/>
                <a:gd name="connsiteY3" fmla="*/ 2413028 h 2772476"/>
                <a:gd name="connsiteX4" fmla="*/ 0 w 4606724"/>
                <a:gd name="connsiteY4" fmla="*/ 972274 h 2772476"/>
                <a:gd name="connsiteX5" fmla="*/ 1273215 w 4606724"/>
                <a:gd name="connsiteY5" fmla="*/ 0 h 2772476"/>
                <a:gd name="connsiteX0" fmla="*/ 1273215 w 4606724"/>
                <a:gd name="connsiteY0" fmla="*/ 0 h 2276346"/>
                <a:gd name="connsiteX1" fmla="*/ 4606724 w 4606724"/>
                <a:gd name="connsiteY1" fmla="*/ 1701479 h 2276346"/>
                <a:gd name="connsiteX2" fmla="*/ 4595150 w 4606724"/>
                <a:gd name="connsiteY2" fmla="*/ 2207021 h 2276346"/>
                <a:gd name="connsiteX3" fmla="*/ 1304771 w 4606724"/>
                <a:gd name="connsiteY3" fmla="*/ 1478531 h 2276346"/>
                <a:gd name="connsiteX4" fmla="*/ 0 w 4606724"/>
                <a:gd name="connsiteY4" fmla="*/ 972274 h 2276346"/>
                <a:gd name="connsiteX5" fmla="*/ 1273215 w 4606724"/>
                <a:gd name="connsiteY5" fmla="*/ 0 h 2276346"/>
                <a:gd name="connsiteX0" fmla="*/ 1273215 w 4606724"/>
                <a:gd name="connsiteY0" fmla="*/ 0 h 2276346"/>
                <a:gd name="connsiteX1" fmla="*/ 4606724 w 4606724"/>
                <a:gd name="connsiteY1" fmla="*/ 1701479 h 2276346"/>
                <a:gd name="connsiteX2" fmla="*/ 4595150 w 4606724"/>
                <a:gd name="connsiteY2" fmla="*/ 2207021 h 2276346"/>
                <a:gd name="connsiteX3" fmla="*/ 1304771 w 4606724"/>
                <a:gd name="connsiteY3" fmla="*/ 1478531 h 2276346"/>
                <a:gd name="connsiteX4" fmla="*/ 0 w 4606724"/>
                <a:gd name="connsiteY4" fmla="*/ 972274 h 2276346"/>
                <a:gd name="connsiteX5" fmla="*/ 1273215 w 4606724"/>
                <a:gd name="connsiteY5" fmla="*/ 0 h 2276346"/>
                <a:gd name="connsiteX0" fmla="*/ 1273215 w 4606724"/>
                <a:gd name="connsiteY0" fmla="*/ 0 h 2273541"/>
                <a:gd name="connsiteX1" fmla="*/ 4606724 w 4606724"/>
                <a:gd name="connsiteY1" fmla="*/ 1701479 h 2273541"/>
                <a:gd name="connsiteX2" fmla="*/ 4595150 w 4606724"/>
                <a:gd name="connsiteY2" fmla="*/ 2207021 h 2273541"/>
                <a:gd name="connsiteX3" fmla="*/ 1304771 w 4606724"/>
                <a:gd name="connsiteY3" fmla="*/ 1463459 h 2273541"/>
                <a:gd name="connsiteX4" fmla="*/ 0 w 4606724"/>
                <a:gd name="connsiteY4" fmla="*/ 972274 h 2273541"/>
                <a:gd name="connsiteX5" fmla="*/ 1273215 w 4606724"/>
                <a:gd name="connsiteY5" fmla="*/ 0 h 2273541"/>
                <a:gd name="connsiteX0" fmla="*/ 1273215 w 4606724"/>
                <a:gd name="connsiteY0" fmla="*/ 0 h 2548037"/>
                <a:gd name="connsiteX1" fmla="*/ 4606724 w 4606724"/>
                <a:gd name="connsiteY1" fmla="*/ 1701479 h 2548037"/>
                <a:gd name="connsiteX2" fmla="*/ 4595150 w 4606724"/>
                <a:gd name="connsiteY2" fmla="*/ 2207021 h 2548037"/>
                <a:gd name="connsiteX3" fmla="*/ 1304771 w 4606724"/>
                <a:gd name="connsiteY3" fmla="*/ 1463459 h 2548037"/>
                <a:gd name="connsiteX4" fmla="*/ 0 w 4606724"/>
                <a:gd name="connsiteY4" fmla="*/ 972274 h 2548037"/>
                <a:gd name="connsiteX5" fmla="*/ 1273215 w 4606724"/>
                <a:gd name="connsiteY5" fmla="*/ 0 h 2548037"/>
                <a:gd name="connsiteX0" fmla="*/ 1273215 w 4606724"/>
                <a:gd name="connsiteY0" fmla="*/ 0 h 2589601"/>
                <a:gd name="connsiteX1" fmla="*/ 4606724 w 4606724"/>
                <a:gd name="connsiteY1" fmla="*/ 1743043 h 2589601"/>
                <a:gd name="connsiteX2" fmla="*/ 4595150 w 4606724"/>
                <a:gd name="connsiteY2" fmla="*/ 2248585 h 2589601"/>
                <a:gd name="connsiteX3" fmla="*/ 1304771 w 4606724"/>
                <a:gd name="connsiteY3" fmla="*/ 1505023 h 2589601"/>
                <a:gd name="connsiteX4" fmla="*/ 0 w 4606724"/>
                <a:gd name="connsiteY4" fmla="*/ 1013838 h 2589601"/>
                <a:gd name="connsiteX5" fmla="*/ 1273215 w 4606724"/>
                <a:gd name="connsiteY5" fmla="*/ 0 h 2589601"/>
                <a:gd name="connsiteX0" fmla="*/ 1273215 w 4606724"/>
                <a:gd name="connsiteY0" fmla="*/ 0 h 2589601"/>
                <a:gd name="connsiteX1" fmla="*/ 4606724 w 4606724"/>
                <a:gd name="connsiteY1" fmla="*/ 1743043 h 2589601"/>
                <a:gd name="connsiteX2" fmla="*/ 4595150 w 4606724"/>
                <a:gd name="connsiteY2" fmla="*/ 2248585 h 2589601"/>
                <a:gd name="connsiteX3" fmla="*/ 1304771 w 4606724"/>
                <a:gd name="connsiteY3" fmla="*/ 1505023 h 2589601"/>
                <a:gd name="connsiteX4" fmla="*/ 0 w 4606724"/>
                <a:gd name="connsiteY4" fmla="*/ 1013838 h 2589601"/>
                <a:gd name="connsiteX5" fmla="*/ 1273215 w 4606724"/>
                <a:gd name="connsiteY5" fmla="*/ 0 h 2589601"/>
                <a:gd name="connsiteX0" fmla="*/ 1273215 w 4606724"/>
                <a:gd name="connsiteY0" fmla="*/ 6101 h 2595702"/>
                <a:gd name="connsiteX1" fmla="*/ 1620080 w 4606724"/>
                <a:gd name="connsiteY1" fmla="*/ 1092845 h 2595702"/>
                <a:gd name="connsiteX2" fmla="*/ 4606724 w 4606724"/>
                <a:gd name="connsiteY2" fmla="*/ 1749144 h 2595702"/>
                <a:gd name="connsiteX3" fmla="*/ 4595150 w 4606724"/>
                <a:gd name="connsiteY3" fmla="*/ 2254686 h 2595702"/>
                <a:gd name="connsiteX4" fmla="*/ 1304771 w 4606724"/>
                <a:gd name="connsiteY4" fmla="*/ 1511124 h 2595702"/>
                <a:gd name="connsiteX5" fmla="*/ 0 w 4606724"/>
                <a:gd name="connsiteY5" fmla="*/ 1019939 h 2595702"/>
                <a:gd name="connsiteX6" fmla="*/ 1273215 w 4606724"/>
                <a:gd name="connsiteY6" fmla="*/ 6101 h 2595702"/>
                <a:gd name="connsiteX0" fmla="*/ 1273215 w 4606724"/>
                <a:gd name="connsiteY0" fmla="*/ 5346 h 2594947"/>
                <a:gd name="connsiteX1" fmla="*/ 1620080 w 4606724"/>
                <a:gd name="connsiteY1" fmla="*/ 1092090 h 2594947"/>
                <a:gd name="connsiteX2" fmla="*/ 4606724 w 4606724"/>
                <a:gd name="connsiteY2" fmla="*/ 1748389 h 2594947"/>
                <a:gd name="connsiteX3" fmla="*/ 4595150 w 4606724"/>
                <a:gd name="connsiteY3" fmla="*/ 2253931 h 2594947"/>
                <a:gd name="connsiteX4" fmla="*/ 1304771 w 4606724"/>
                <a:gd name="connsiteY4" fmla="*/ 1510369 h 2594947"/>
                <a:gd name="connsiteX5" fmla="*/ 0 w 4606724"/>
                <a:gd name="connsiteY5" fmla="*/ 1019184 h 2594947"/>
                <a:gd name="connsiteX6" fmla="*/ 1273215 w 4606724"/>
                <a:gd name="connsiteY6" fmla="*/ 5346 h 2594947"/>
                <a:gd name="connsiteX0" fmla="*/ 1273215 w 4606724"/>
                <a:gd name="connsiteY0" fmla="*/ 0 h 2589601"/>
                <a:gd name="connsiteX1" fmla="*/ 1620080 w 4606724"/>
                <a:gd name="connsiteY1" fmla="*/ 1086744 h 2589601"/>
                <a:gd name="connsiteX2" fmla="*/ 4606724 w 4606724"/>
                <a:gd name="connsiteY2" fmla="*/ 1743043 h 2589601"/>
                <a:gd name="connsiteX3" fmla="*/ 4595150 w 4606724"/>
                <a:gd name="connsiteY3" fmla="*/ 2248585 h 2589601"/>
                <a:gd name="connsiteX4" fmla="*/ 1304771 w 4606724"/>
                <a:gd name="connsiteY4" fmla="*/ 1505023 h 2589601"/>
                <a:gd name="connsiteX5" fmla="*/ 0 w 4606724"/>
                <a:gd name="connsiteY5" fmla="*/ 1013838 h 2589601"/>
                <a:gd name="connsiteX6" fmla="*/ 1273215 w 4606724"/>
                <a:gd name="connsiteY6" fmla="*/ 0 h 2589601"/>
                <a:gd name="connsiteX0" fmla="*/ 1273215 w 4606724"/>
                <a:gd name="connsiteY0" fmla="*/ 0 h 2589601"/>
                <a:gd name="connsiteX1" fmla="*/ 1620080 w 4606724"/>
                <a:gd name="connsiteY1" fmla="*/ 1086744 h 2589601"/>
                <a:gd name="connsiteX2" fmla="*/ 4606724 w 4606724"/>
                <a:gd name="connsiteY2" fmla="*/ 1743043 h 2589601"/>
                <a:gd name="connsiteX3" fmla="*/ 4595150 w 4606724"/>
                <a:gd name="connsiteY3" fmla="*/ 2248585 h 2589601"/>
                <a:gd name="connsiteX4" fmla="*/ 1304771 w 4606724"/>
                <a:gd name="connsiteY4" fmla="*/ 1505023 h 2589601"/>
                <a:gd name="connsiteX5" fmla="*/ 0 w 4606724"/>
                <a:gd name="connsiteY5" fmla="*/ 1013838 h 2589601"/>
                <a:gd name="connsiteX6" fmla="*/ 1273215 w 4606724"/>
                <a:gd name="connsiteY6" fmla="*/ 0 h 2589601"/>
                <a:gd name="connsiteX0" fmla="*/ 1279153 w 4606724"/>
                <a:gd name="connsiteY0" fmla="*/ 0 h 2619290"/>
                <a:gd name="connsiteX1" fmla="*/ 1620080 w 4606724"/>
                <a:gd name="connsiteY1" fmla="*/ 1116433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20080 w 4606724"/>
                <a:gd name="connsiteY1" fmla="*/ 1116433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20080 w 4606724"/>
                <a:gd name="connsiteY1" fmla="*/ 1116433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20080 w 4606724"/>
                <a:gd name="connsiteY1" fmla="*/ 1116433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02267 w 4606724"/>
                <a:gd name="connsiteY1" fmla="*/ 1110496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02267 w 4606724"/>
                <a:gd name="connsiteY1" fmla="*/ 1110496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02267 w 4606724"/>
                <a:gd name="connsiteY1" fmla="*/ 1110496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02267 w 4606724"/>
                <a:gd name="connsiteY1" fmla="*/ 1110496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279153 w 4606724"/>
                <a:gd name="connsiteY0" fmla="*/ 0 h 2619290"/>
                <a:gd name="connsiteX1" fmla="*/ 1602267 w 4606724"/>
                <a:gd name="connsiteY1" fmla="*/ 1110496 h 2619290"/>
                <a:gd name="connsiteX2" fmla="*/ 4606724 w 4606724"/>
                <a:gd name="connsiteY2" fmla="*/ 1772732 h 2619290"/>
                <a:gd name="connsiteX3" fmla="*/ 4595150 w 4606724"/>
                <a:gd name="connsiteY3" fmla="*/ 2278274 h 2619290"/>
                <a:gd name="connsiteX4" fmla="*/ 1304771 w 4606724"/>
                <a:gd name="connsiteY4" fmla="*/ 1534712 h 2619290"/>
                <a:gd name="connsiteX5" fmla="*/ 0 w 4606724"/>
                <a:gd name="connsiteY5" fmla="*/ 1043527 h 2619290"/>
                <a:gd name="connsiteX6" fmla="*/ 1279153 w 4606724"/>
                <a:gd name="connsiteY6" fmla="*/ 0 h 2619290"/>
                <a:gd name="connsiteX0" fmla="*/ 1314779 w 4642350"/>
                <a:gd name="connsiteY0" fmla="*/ 0 h 2619290"/>
                <a:gd name="connsiteX1" fmla="*/ 1637893 w 4642350"/>
                <a:gd name="connsiteY1" fmla="*/ 1110496 h 2619290"/>
                <a:gd name="connsiteX2" fmla="*/ 4642350 w 4642350"/>
                <a:gd name="connsiteY2" fmla="*/ 1772732 h 2619290"/>
                <a:gd name="connsiteX3" fmla="*/ 4630776 w 4642350"/>
                <a:gd name="connsiteY3" fmla="*/ 2278274 h 2619290"/>
                <a:gd name="connsiteX4" fmla="*/ 1340397 w 4642350"/>
                <a:gd name="connsiteY4" fmla="*/ 1534712 h 2619290"/>
                <a:gd name="connsiteX5" fmla="*/ 0 w 4642350"/>
                <a:gd name="connsiteY5" fmla="*/ 1019776 h 2619290"/>
                <a:gd name="connsiteX6" fmla="*/ 1314779 w 4642350"/>
                <a:gd name="connsiteY6" fmla="*/ 0 h 2619290"/>
                <a:gd name="connsiteX0" fmla="*/ 1314779 w 4642350"/>
                <a:gd name="connsiteY0" fmla="*/ 0 h 2619290"/>
                <a:gd name="connsiteX1" fmla="*/ 1637893 w 4642350"/>
                <a:gd name="connsiteY1" fmla="*/ 1110496 h 2619290"/>
                <a:gd name="connsiteX2" fmla="*/ 4642350 w 4642350"/>
                <a:gd name="connsiteY2" fmla="*/ 1772732 h 2619290"/>
                <a:gd name="connsiteX3" fmla="*/ 4630776 w 4642350"/>
                <a:gd name="connsiteY3" fmla="*/ 2278274 h 2619290"/>
                <a:gd name="connsiteX4" fmla="*/ 1340397 w 4642350"/>
                <a:gd name="connsiteY4" fmla="*/ 1534712 h 2619290"/>
                <a:gd name="connsiteX5" fmla="*/ 0 w 4642350"/>
                <a:gd name="connsiteY5" fmla="*/ 1019776 h 2619290"/>
                <a:gd name="connsiteX6" fmla="*/ 1314779 w 4642350"/>
                <a:gd name="connsiteY6" fmla="*/ 0 h 2619290"/>
                <a:gd name="connsiteX0" fmla="*/ 1314779 w 4642350"/>
                <a:gd name="connsiteY0" fmla="*/ 0 h 2619290"/>
                <a:gd name="connsiteX1" fmla="*/ 1637893 w 4642350"/>
                <a:gd name="connsiteY1" fmla="*/ 1110496 h 2619290"/>
                <a:gd name="connsiteX2" fmla="*/ 4642350 w 4642350"/>
                <a:gd name="connsiteY2" fmla="*/ 1772732 h 2619290"/>
                <a:gd name="connsiteX3" fmla="*/ 4630776 w 4642350"/>
                <a:gd name="connsiteY3" fmla="*/ 2278274 h 2619290"/>
                <a:gd name="connsiteX4" fmla="*/ 1376023 w 4642350"/>
                <a:gd name="connsiteY4" fmla="*/ 1534712 h 2619290"/>
                <a:gd name="connsiteX5" fmla="*/ 0 w 4642350"/>
                <a:gd name="connsiteY5" fmla="*/ 1019776 h 2619290"/>
                <a:gd name="connsiteX6" fmla="*/ 1314779 w 4642350"/>
                <a:gd name="connsiteY6" fmla="*/ 0 h 2619290"/>
                <a:gd name="connsiteX0" fmla="*/ 1314779 w 4642350"/>
                <a:gd name="connsiteY0" fmla="*/ 0 h 2619290"/>
                <a:gd name="connsiteX1" fmla="*/ 1637893 w 4642350"/>
                <a:gd name="connsiteY1" fmla="*/ 1110496 h 2619290"/>
                <a:gd name="connsiteX2" fmla="*/ 4642350 w 4642350"/>
                <a:gd name="connsiteY2" fmla="*/ 1772732 h 2619290"/>
                <a:gd name="connsiteX3" fmla="*/ 4630776 w 4642350"/>
                <a:gd name="connsiteY3" fmla="*/ 2278274 h 2619290"/>
                <a:gd name="connsiteX4" fmla="*/ 1376023 w 4642350"/>
                <a:gd name="connsiteY4" fmla="*/ 1534712 h 2619290"/>
                <a:gd name="connsiteX5" fmla="*/ 0 w 4642350"/>
                <a:gd name="connsiteY5" fmla="*/ 1019776 h 2619290"/>
                <a:gd name="connsiteX6" fmla="*/ 1314779 w 4642350"/>
                <a:gd name="connsiteY6" fmla="*/ 0 h 2619290"/>
                <a:gd name="connsiteX0" fmla="*/ 1314779 w 4642350"/>
                <a:gd name="connsiteY0" fmla="*/ 0 h 2619290"/>
                <a:gd name="connsiteX1" fmla="*/ 1637893 w 4642350"/>
                <a:gd name="connsiteY1" fmla="*/ 1110496 h 2619290"/>
                <a:gd name="connsiteX2" fmla="*/ 4642350 w 4642350"/>
                <a:gd name="connsiteY2" fmla="*/ 1772732 h 2619290"/>
                <a:gd name="connsiteX3" fmla="*/ 4630776 w 4642350"/>
                <a:gd name="connsiteY3" fmla="*/ 2278274 h 2619290"/>
                <a:gd name="connsiteX4" fmla="*/ 1376023 w 4642350"/>
                <a:gd name="connsiteY4" fmla="*/ 1534712 h 2619290"/>
                <a:gd name="connsiteX5" fmla="*/ 0 w 4642350"/>
                <a:gd name="connsiteY5" fmla="*/ 1019776 h 2619290"/>
                <a:gd name="connsiteX6" fmla="*/ 1314779 w 4642350"/>
                <a:gd name="connsiteY6" fmla="*/ 0 h 2619290"/>
                <a:gd name="connsiteX0" fmla="*/ 1314779 w 4642350"/>
                <a:gd name="connsiteY0" fmla="*/ 0 h 2616195"/>
                <a:gd name="connsiteX1" fmla="*/ 1637893 w 4642350"/>
                <a:gd name="connsiteY1" fmla="*/ 1110496 h 2616195"/>
                <a:gd name="connsiteX2" fmla="*/ 4642350 w 4642350"/>
                <a:gd name="connsiteY2" fmla="*/ 1772732 h 2616195"/>
                <a:gd name="connsiteX3" fmla="*/ 4630776 w 4642350"/>
                <a:gd name="connsiteY3" fmla="*/ 2278274 h 2616195"/>
                <a:gd name="connsiteX4" fmla="*/ 1381961 w 4642350"/>
                <a:gd name="connsiteY4" fmla="*/ 1528774 h 2616195"/>
                <a:gd name="connsiteX5" fmla="*/ 0 w 4642350"/>
                <a:gd name="connsiteY5" fmla="*/ 1019776 h 2616195"/>
                <a:gd name="connsiteX6" fmla="*/ 1314779 w 4642350"/>
                <a:gd name="connsiteY6" fmla="*/ 0 h 2616195"/>
                <a:gd name="connsiteX0" fmla="*/ 1314779 w 4642350"/>
                <a:gd name="connsiteY0" fmla="*/ 0 h 2628653"/>
                <a:gd name="connsiteX1" fmla="*/ 1637893 w 4642350"/>
                <a:gd name="connsiteY1" fmla="*/ 1110496 h 2628653"/>
                <a:gd name="connsiteX2" fmla="*/ 4642350 w 4642350"/>
                <a:gd name="connsiteY2" fmla="*/ 1772732 h 2628653"/>
                <a:gd name="connsiteX3" fmla="*/ 4630776 w 4642350"/>
                <a:gd name="connsiteY3" fmla="*/ 2278274 h 2628653"/>
                <a:gd name="connsiteX4" fmla="*/ 1381961 w 4642350"/>
                <a:gd name="connsiteY4" fmla="*/ 1552525 h 2628653"/>
                <a:gd name="connsiteX5" fmla="*/ 0 w 4642350"/>
                <a:gd name="connsiteY5" fmla="*/ 1019776 h 2628653"/>
                <a:gd name="connsiteX6" fmla="*/ 1314779 w 4642350"/>
                <a:gd name="connsiteY6" fmla="*/ 0 h 2628653"/>
                <a:gd name="connsiteX0" fmla="*/ 1314779 w 4642350"/>
                <a:gd name="connsiteY0" fmla="*/ 0 h 2628653"/>
                <a:gd name="connsiteX1" fmla="*/ 1637893 w 4642350"/>
                <a:gd name="connsiteY1" fmla="*/ 1110496 h 2628653"/>
                <a:gd name="connsiteX2" fmla="*/ 4642350 w 4642350"/>
                <a:gd name="connsiteY2" fmla="*/ 1772732 h 2628653"/>
                <a:gd name="connsiteX3" fmla="*/ 4630776 w 4642350"/>
                <a:gd name="connsiteY3" fmla="*/ 2278274 h 2628653"/>
                <a:gd name="connsiteX4" fmla="*/ 1381961 w 4642350"/>
                <a:gd name="connsiteY4" fmla="*/ 1552525 h 2628653"/>
                <a:gd name="connsiteX5" fmla="*/ 0 w 4642350"/>
                <a:gd name="connsiteY5" fmla="*/ 1019776 h 2628653"/>
                <a:gd name="connsiteX6" fmla="*/ 1314779 w 4642350"/>
                <a:gd name="connsiteY6" fmla="*/ 0 h 2628653"/>
                <a:gd name="connsiteX0" fmla="*/ 1314779 w 4642350"/>
                <a:gd name="connsiteY0" fmla="*/ 0 h 2628653"/>
                <a:gd name="connsiteX1" fmla="*/ 1637893 w 4642350"/>
                <a:gd name="connsiteY1" fmla="*/ 1110496 h 2628653"/>
                <a:gd name="connsiteX2" fmla="*/ 4642350 w 4642350"/>
                <a:gd name="connsiteY2" fmla="*/ 1772732 h 2628653"/>
                <a:gd name="connsiteX3" fmla="*/ 4630776 w 4642350"/>
                <a:gd name="connsiteY3" fmla="*/ 2278274 h 2628653"/>
                <a:gd name="connsiteX4" fmla="*/ 1381961 w 4642350"/>
                <a:gd name="connsiteY4" fmla="*/ 1552525 h 2628653"/>
                <a:gd name="connsiteX5" fmla="*/ 0 w 4642350"/>
                <a:gd name="connsiteY5" fmla="*/ 1019776 h 2628653"/>
                <a:gd name="connsiteX6" fmla="*/ 1314779 w 4642350"/>
                <a:gd name="connsiteY6" fmla="*/ 0 h 2628653"/>
                <a:gd name="connsiteX0" fmla="*/ 1314779 w 4642350"/>
                <a:gd name="connsiteY0" fmla="*/ 0 h 2628653"/>
                <a:gd name="connsiteX1" fmla="*/ 1637893 w 4642350"/>
                <a:gd name="connsiteY1" fmla="*/ 1110496 h 2628653"/>
                <a:gd name="connsiteX2" fmla="*/ 3383566 w 4642350"/>
                <a:gd name="connsiteY2" fmla="*/ 2161463 h 2628653"/>
                <a:gd name="connsiteX3" fmla="*/ 4642350 w 4642350"/>
                <a:gd name="connsiteY3" fmla="*/ 1772732 h 2628653"/>
                <a:gd name="connsiteX4" fmla="*/ 4630776 w 4642350"/>
                <a:gd name="connsiteY4" fmla="*/ 2278274 h 2628653"/>
                <a:gd name="connsiteX5" fmla="*/ 1381961 w 4642350"/>
                <a:gd name="connsiteY5" fmla="*/ 1552525 h 2628653"/>
                <a:gd name="connsiteX6" fmla="*/ 0 w 4642350"/>
                <a:gd name="connsiteY6" fmla="*/ 1019776 h 2628653"/>
                <a:gd name="connsiteX7" fmla="*/ 1314779 w 4642350"/>
                <a:gd name="connsiteY7" fmla="*/ 0 h 2628653"/>
                <a:gd name="connsiteX0" fmla="*/ 1314779 w 4642350"/>
                <a:gd name="connsiteY0" fmla="*/ 0 h 2628653"/>
                <a:gd name="connsiteX1" fmla="*/ 1637893 w 4642350"/>
                <a:gd name="connsiteY1" fmla="*/ 1110496 h 2628653"/>
                <a:gd name="connsiteX2" fmla="*/ 3383566 w 4642350"/>
                <a:gd name="connsiteY2" fmla="*/ 2161463 h 2628653"/>
                <a:gd name="connsiteX3" fmla="*/ 4642350 w 4642350"/>
                <a:gd name="connsiteY3" fmla="*/ 1772732 h 2628653"/>
                <a:gd name="connsiteX4" fmla="*/ 4630776 w 4642350"/>
                <a:gd name="connsiteY4" fmla="*/ 2278274 h 2628653"/>
                <a:gd name="connsiteX5" fmla="*/ 1381961 w 4642350"/>
                <a:gd name="connsiteY5" fmla="*/ 1552525 h 2628653"/>
                <a:gd name="connsiteX6" fmla="*/ 0 w 4642350"/>
                <a:gd name="connsiteY6" fmla="*/ 1019776 h 2628653"/>
                <a:gd name="connsiteX7" fmla="*/ 1314779 w 4642350"/>
                <a:gd name="connsiteY7" fmla="*/ 0 h 2628653"/>
                <a:gd name="connsiteX0" fmla="*/ 1314779 w 4642350"/>
                <a:gd name="connsiteY0" fmla="*/ 0 h 2628653"/>
                <a:gd name="connsiteX1" fmla="*/ 1637893 w 4642350"/>
                <a:gd name="connsiteY1" fmla="*/ 1110496 h 2628653"/>
                <a:gd name="connsiteX2" fmla="*/ 3383566 w 4642350"/>
                <a:gd name="connsiteY2" fmla="*/ 2161463 h 2628653"/>
                <a:gd name="connsiteX3" fmla="*/ 4642350 w 4642350"/>
                <a:gd name="connsiteY3" fmla="*/ 1814296 h 2628653"/>
                <a:gd name="connsiteX4" fmla="*/ 4630776 w 4642350"/>
                <a:gd name="connsiteY4" fmla="*/ 2278274 h 2628653"/>
                <a:gd name="connsiteX5" fmla="*/ 1381961 w 4642350"/>
                <a:gd name="connsiteY5" fmla="*/ 1552525 h 2628653"/>
                <a:gd name="connsiteX6" fmla="*/ 0 w 4642350"/>
                <a:gd name="connsiteY6" fmla="*/ 1019776 h 2628653"/>
                <a:gd name="connsiteX7" fmla="*/ 1314779 w 4642350"/>
                <a:gd name="connsiteY7" fmla="*/ 0 h 2628653"/>
                <a:gd name="connsiteX0" fmla="*/ 1314779 w 4642651"/>
                <a:gd name="connsiteY0" fmla="*/ 0 h 2628653"/>
                <a:gd name="connsiteX1" fmla="*/ 1637893 w 4642651"/>
                <a:gd name="connsiteY1" fmla="*/ 1110496 h 2628653"/>
                <a:gd name="connsiteX2" fmla="*/ 3383566 w 4642651"/>
                <a:gd name="connsiteY2" fmla="*/ 2161463 h 2628653"/>
                <a:gd name="connsiteX3" fmla="*/ 4642350 w 4642651"/>
                <a:gd name="connsiteY3" fmla="*/ 1814296 h 2628653"/>
                <a:gd name="connsiteX4" fmla="*/ 4642651 w 4642651"/>
                <a:gd name="connsiteY4" fmla="*/ 2278274 h 2628653"/>
                <a:gd name="connsiteX5" fmla="*/ 1381961 w 4642651"/>
                <a:gd name="connsiteY5" fmla="*/ 1552525 h 2628653"/>
                <a:gd name="connsiteX6" fmla="*/ 0 w 4642651"/>
                <a:gd name="connsiteY6" fmla="*/ 1019776 h 2628653"/>
                <a:gd name="connsiteX7" fmla="*/ 1314779 w 4642651"/>
                <a:gd name="connsiteY7" fmla="*/ 0 h 2628653"/>
                <a:gd name="connsiteX0" fmla="*/ 1314779 w 4642651"/>
                <a:gd name="connsiteY0" fmla="*/ 0 h 2643706"/>
                <a:gd name="connsiteX1" fmla="*/ 1637893 w 4642651"/>
                <a:gd name="connsiteY1" fmla="*/ 1110496 h 2643706"/>
                <a:gd name="connsiteX2" fmla="*/ 3383566 w 4642651"/>
                <a:gd name="connsiteY2" fmla="*/ 2161463 h 2643706"/>
                <a:gd name="connsiteX3" fmla="*/ 4642350 w 4642651"/>
                <a:gd name="connsiteY3" fmla="*/ 1814296 h 2643706"/>
                <a:gd name="connsiteX4" fmla="*/ 4642651 w 4642651"/>
                <a:gd name="connsiteY4" fmla="*/ 2278274 h 2643706"/>
                <a:gd name="connsiteX5" fmla="*/ 1381961 w 4642651"/>
                <a:gd name="connsiteY5" fmla="*/ 1552525 h 2643706"/>
                <a:gd name="connsiteX6" fmla="*/ 0 w 4642651"/>
                <a:gd name="connsiteY6" fmla="*/ 1019776 h 2643706"/>
                <a:gd name="connsiteX7" fmla="*/ 1314779 w 4642651"/>
                <a:gd name="connsiteY7" fmla="*/ 0 h 2643706"/>
                <a:gd name="connsiteX0" fmla="*/ 1314779 w 4642651"/>
                <a:gd name="connsiteY0" fmla="*/ 0 h 2899959"/>
                <a:gd name="connsiteX1" fmla="*/ 1637893 w 4642651"/>
                <a:gd name="connsiteY1" fmla="*/ 1110496 h 2899959"/>
                <a:gd name="connsiteX2" fmla="*/ 3383566 w 4642651"/>
                <a:gd name="connsiteY2" fmla="*/ 2161463 h 2899959"/>
                <a:gd name="connsiteX3" fmla="*/ 4642350 w 4642651"/>
                <a:gd name="connsiteY3" fmla="*/ 1814296 h 2899959"/>
                <a:gd name="connsiteX4" fmla="*/ 4642651 w 4642651"/>
                <a:gd name="connsiteY4" fmla="*/ 2278274 h 2899959"/>
                <a:gd name="connsiteX5" fmla="*/ 2159795 w 4642651"/>
                <a:gd name="connsiteY5" fmla="*/ 1985975 h 2899959"/>
                <a:gd name="connsiteX6" fmla="*/ 0 w 4642651"/>
                <a:gd name="connsiteY6" fmla="*/ 1019776 h 2899959"/>
                <a:gd name="connsiteX7" fmla="*/ 1314779 w 4642651"/>
                <a:gd name="connsiteY7" fmla="*/ 0 h 2899959"/>
                <a:gd name="connsiteX0" fmla="*/ 1314779 w 4642651"/>
                <a:gd name="connsiteY0" fmla="*/ 0 h 2899959"/>
                <a:gd name="connsiteX1" fmla="*/ 1637893 w 4642651"/>
                <a:gd name="connsiteY1" fmla="*/ 1110496 h 2899959"/>
                <a:gd name="connsiteX2" fmla="*/ 3383566 w 4642651"/>
                <a:gd name="connsiteY2" fmla="*/ 2161463 h 2899959"/>
                <a:gd name="connsiteX3" fmla="*/ 4642350 w 4642651"/>
                <a:gd name="connsiteY3" fmla="*/ 1814296 h 2899959"/>
                <a:gd name="connsiteX4" fmla="*/ 4642651 w 4642651"/>
                <a:gd name="connsiteY4" fmla="*/ 2278274 h 2899959"/>
                <a:gd name="connsiteX5" fmla="*/ 2159795 w 4642651"/>
                <a:gd name="connsiteY5" fmla="*/ 1985975 h 2899959"/>
                <a:gd name="connsiteX6" fmla="*/ 0 w 4642651"/>
                <a:gd name="connsiteY6" fmla="*/ 1019776 h 2899959"/>
                <a:gd name="connsiteX7" fmla="*/ 1314779 w 4642651"/>
                <a:gd name="connsiteY7" fmla="*/ 0 h 2899959"/>
                <a:gd name="connsiteX0" fmla="*/ 1314779 w 4642651"/>
                <a:gd name="connsiteY0" fmla="*/ 0 h 2911625"/>
                <a:gd name="connsiteX1" fmla="*/ 1637893 w 4642651"/>
                <a:gd name="connsiteY1" fmla="*/ 1110496 h 2911625"/>
                <a:gd name="connsiteX2" fmla="*/ 3383566 w 4642651"/>
                <a:gd name="connsiteY2" fmla="*/ 2161463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383566 w 4642651"/>
                <a:gd name="connsiteY2" fmla="*/ 2161463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383566 w 4642651"/>
                <a:gd name="connsiteY2" fmla="*/ 2161463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383566 w 4642651"/>
                <a:gd name="connsiteY2" fmla="*/ 2161463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383566 w 4642651"/>
                <a:gd name="connsiteY2" fmla="*/ 2161463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395441 w 4642651"/>
                <a:gd name="connsiteY2" fmla="*/ 2131775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419192 w 4642651"/>
                <a:gd name="connsiteY2" fmla="*/ 2155525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11625"/>
                <a:gd name="connsiteX1" fmla="*/ 1637893 w 4642651"/>
                <a:gd name="connsiteY1" fmla="*/ 1110496 h 2911625"/>
                <a:gd name="connsiteX2" fmla="*/ 3419192 w 4642651"/>
                <a:gd name="connsiteY2" fmla="*/ 2155525 h 2911625"/>
                <a:gd name="connsiteX3" fmla="*/ 4642350 w 4642651"/>
                <a:gd name="connsiteY3" fmla="*/ 1814296 h 2911625"/>
                <a:gd name="connsiteX4" fmla="*/ 4642651 w 4642651"/>
                <a:gd name="connsiteY4" fmla="*/ 2278274 h 2911625"/>
                <a:gd name="connsiteX5" fmla="*/ 2159795 w 4642651"/>
                <a:gd name="connsiteY5" fmla="*/ 2003788 h 2911625"/>
                <a:gd name="connsiteX6" fmla="*/ 0 w 4642651"/>
                <a:gd name="connsiteY6" fmla="*/ 1019776 h 2911625"/>
                <a:gd name="connsiteX7" fmla="*/ 1314779 w 4642651"/>
                <a:gd name="connsiteY7" fmla="*/ 0 h 2911625"/>
                <a:gd name="connsiteX0" fmla="*/ 1314779 w 4642651"/>
                <a:gd name="connsiteY0" fmla="*/ 0 h 2947631"/>
                <a:gd name="connsiteX1" fmla="*/ 1637893 w 4642651"/>
                <a:gd name="connsiteY1" fmla="*/ 1110496 h 2947631"/>
                <a:gd name="connsiteX2" fmla="*/ 3419192 w 4642651"/>
                <a:gd name="connsiteY2" fmla="*/ 2155525 h 2947631"/>
                <a:gd name="connsiteX3" fmla="*/ 4642350 w 4642651"/>
                <a:gd name="connsiteY3" fmla="*/ 1814296 h 2947631"/>
                <a:gd name="connsiteX4" fmla="*/ 4642651 w 4642651"/>
                <a:gd name="connsiteY4" fmla="*/ 2278274 h 2947631"/>
                <a:gd name="connsiteX5" fmla="*/ 2159795 w 4642651"/>
                <a:gd name="connsiteY5" fmla="*/ 2003788 h 2947631"/>
                <a:gd name="connsiteX6" fmla="*/ 0 w 4642651"/>
                <a:gd name="connsiteY6" fmla="*/ 1019776 h 2947631"/>
                <a:gd name="connsiteX7" fmla="*/ 1314779 w 4642651"/>
                <a:gd name="connsiteY7" fmla="*/ 0 h 2947631"/>
                <a:gd name="connsiteX0" fmla="*/ 1314779 w 4642651"/>
                <a:gd name="connsiteY0" fmla="*/ 0 h 2657488"/>
                <a:gd name="connsiteX1" fmla="*/ 1637893 w 4642651"/>
                <a:gd name="connsiteY1" fmla="*/ 1110496 h 2657488"/>
                <a:gd name="connsiteX2" fmla="*/ 3419192 w 4642651"/>
                <a:gd name="connsiteY2" fmla="*/ 2155525 h 2657488"/>
                <a:gd name="connsiteX3" fmla="*/ 4642350 w 4642651"/>
                <a:gd name="connsiteY3" fmla="*/ 1814296 h 2657488"/>
                <a:gd name="connsiteX4" fmla="*/ 4642651 w 4642651"/>
                <a:gd name="connsiteY4" fmla="*/ 2278274 h 2657488"/>
                <a:gd name="connsiteX5" fmla="*/ 2159795 w 4642651"/>
                <a:gd name="connsiteY5" fmla="*/ 2003788 h 2657488"/>
                <a:gd name="connsiteX6" fmla="*/ 0 w 4642651"/>
                <a:gd name="connsiteY6" fmla="*/ 1019776 h 2657488"/>
                <a:gd name="connsiteX7" fmla="*/ 1314779 w 4642651"/>
                <a:gd name="connsiteY7" fmla="*/ 0 h 2657488"/>
                <a:gd name="connsiteX0" fmla="*/ 1314779 w 4642651"/>
                <a:gd name="connsiteY0" fmla="*/ 0 h 2674129"/>
                <a:gd name="connsiteX1" fmla="*/ 1637893 w 4642651"/>
                <a:gd name="connsiteY1" fmla="*/ 1110496 h 2674129"/>
                <a:gd name="connsiteX2" fmla="*/ 3419192 w 4642651"/>
                <a:gd name="connsiteY2" fmla="*/ 2155525 h 2674129"/>
                <a:gd name="connsiteX3" fmla="*/ 4642350 w 4642651"/>
                <a:gd name="connsiteY3" fmla="*/ 1814296 h 2674129"/>
                <a:gd name="connsiteX4" fmla="*/ 4642651 w 4642651"/>
                <a:gd name="connsiteY4" fmla="*/ 2278274 h 2674129"/>
                <a:gd name="connsiteX5" fmla="*/ 2159795 w 4642651"/>
                <a:gd name="connsiteY5" fmla="*/ 2003788 h 2674129"/>
                <a:gd name="connsiteX6" fmla="*/ 0 w 4642651"/>
                <a:gd name="connsiteY6" fmla="*/ 1019776 h 2674129"/>
                <a:gd name="connsiteX7" fmla="*/ 1314779 w 4642651"/>
                <a:gd name="connsiteY7" fmla="*/ 0 h 2674129"/>
                <a:gd name="connsiteX0" fmla="*/ 1314779 w 4642651"/>
                <a:gd name="connsiteY0" fmla="*/ 0 h 2674129"/>
                <a:gd name="connsiteX1" fmla="*/ 1637893 w 4642651"/>
                <a:gd name="connsiteY1" fmla="*/ 1110496 h 2674129"/>
                <a:gd name="connsiteX2" fmla="*/ 3419192 w 4642651"/>
                <a:gd name="connsiteY2" fmla="*/ 2155525 h 2674129"/>
                <a:gd name="connsiteX3" fmla="*/ 4642350 w 4642651"/>
                <a:gd name="connsiteY3" fmla="*/ 1814296 h 2674129"/>
                <a:gd name="connsiteX4" fmla="*/ 4642651 w 4642651"/>
                <a:gd name="connsiteY4" fmla="*/ 2278274 h 2674129"/>
                <a:gd name="connsiteX5" fmla="*/ 2159795 w 4642651"/>
                <a:gd name="connsiteY5" fmla="*/ 2003788 h 2674129"/>
                <a:gd name="connsiteX6" fmla="*/ 0 w 4642651"/>
                <a:gd name="connsiteY6" fmla="*/ 1019776 h 2674129"/>
                <a:gd name="connsiteX7" fmla="*/ 1314779 w 4642651"/>
                <a:gd name="connsiteY7" fmla="*/ 0 h 2674129"/>
                <a:gd name="connsiteX0" fmla="*/ 1314779 w 4642651"/>
                <a:gd name="connsiteY0" fmla="*/ 0 h 2680267"/>
                <a:gd name="connsiteX1" fmla="*/ 1637893 w 4642651"/>
                <a:gd name="connsiteY1" fmla="*/ 1110496 h 2680267"/>
                <a:gd name="connsiteX2" fmla="*/ 3419192 w 4642651"/>
                <a:gd name="connsiteY2" fmla="*/ 2155525 h 2680267"/>
                <a:gd name="connsiteX3" fmla="*/ 4642350 w 4642651"/>
                <a:gd name="connsiteY3" fmla="*/ 1814296 h 2680267"/>
                <a:gd name="connsiteX4" fmla="*/ 4642651 w 4642651"/>
                <a:gd name="connsiteY4" fmla="*/ 2278274 h 2680267"/>
                <a:gd name="connsiteX5" fmla="*/ 2159795 w 4642651"/>
                <a:gd name="connsiteY5" fmla="*/ 2003788 h 2680267"/>
                <a:gd name="connsiteX6" fmla="*/ 0 w 4642651"/>
                <a:gd name="connsiteY6" fmla="*/ 1019776 h 2680267"/>
                <a:gd name="connsiteX7" fmla="*/ 1314779 w 4642651"/>
                <a:gd name="connsiteY7" fmla="*/ 0 h 2680267"/>
                <a:gd name="connsiteX0" fmla="*/ 1314779 w 4642651"/>
                <a:gd name="connsiteY0" fmla="*/ 0 h 2700315"/>
                <a:gd name="connsiteX1" fmla="*/ 1637893 w 4642651"/>
                <a:gd name="connsiteY1" fmla="*/ 1110496 h 2700315"/>
                <a:gd name="connsiteX2" fmla="*/ 3419192 w 4642651"/>
                <a:gd name="connsiteY2" fmla="*/ 2155525 h 2700315"/>
                <a:gd name="connsiteX3" fmla="*/ 4642350 w 4642651"/>
                <a:gd name="connsiteY3" fmla="*/ 1814296 h 2700315"/>
                <a:gd name="connsiteX4" fmla="*/ 4642651 w 4642651"/>
                <a:gd name="connsiteY4" fmla="*/ 2278274 h 2700315"/>
                <a:gd name="connsiteX5" fmla="*/ 2219171 w 4642651"/>
                <a:gd name="connsiteY5" fmla="*/ 2039414 h 2700315"/>
                <a:gd name="connsiteX6" fmla="*/ 0 w 4642651"/>
                <a:gd name="connsiteY6" fmla="*/ 1019776 h 2700315"/>
                <a:gd name="connsiteX7" fmla="*/ 1314779 w 4642651"/>
                <a:gd name="connsiteY7" fmla="*/ 0 h 2700315"/>
                <a:gd name="connsiteX0" fmla="*/ 1314779 w 4642651"/>
                <a:gd name="connsiteY0" fmla="*/ 0 h 2676288"/>
                <a:gd name="connsiteX1" fmla="*/ 1637893 w 4642651"/>
                <a:gd name="connsiteY1" fmla="*/ 1110496 h 2676288"/>
                <a:gd name="connsiteX2" fmla="*/ 3419192 w 4642651"/>
                <a:gd name="connsiteY2" fmla="*/ 2155525 h 2676288"/>
                <a:gd name="connsiteX3" fmla="*/ 4642350 w 4642651"/>
                <a:gd name="connsiteY3" fmla="*/ 1814296 h 2676288"/>
                <a:gd name="connsiteX4" fmla="*/ 4642651 w 4642651"/>
                <a:gd name="connsiteY4" fmla="*/ 2278274 h 2676288"/>
                <a:gd name="connsiteX5" fmla="*/ 2219171 w 4642651"/>
                <a:gd name="connsiteY5" fmla="*/ 2039414 h 2676288"/>
                <a:gd name="connsiteX6" fmla="*/ 0 w 4642651"/>
                <a:gd name="connsiteY6" fmla="*/ 1019776 h 2676288"/>
                <a:gd name="connsiteX7" fmla="*/ 1314779 w 4642651"/>
                <a:gd name="connsiteY7" fmla="*/ 0 h 267628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07296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07296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07296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36984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36984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82968"/>
                <a:gd name="connsiteX1" fmla="*/ 1637893 w 4642651"/>
                <a:gd name="connsiteY1" fmla="*/ 1110496 h 2682968"/>
                <a:gd name="connsiteX2" fmla="*/ 3419192 w 4642651"/>
                <a:gd name="connsiteY2" fmla="*/ 2155525 h 2682968"/>
                <a:gd name="connsiteX3" fmla="*/ 4642350 w 4642651"/>
                <a:gd name="connsiteY3" fmla="*/ 1814296 h 2682968"/>
                <a:gd name="connsiteX4" fmla="*/ 4642651 w 4642651"/>
                <a:gd name="connsiteY4" fmla="*/ 2278274 h 2682968"/>
                <a:gd name="connsiteX5" fmla="*/ 2236984 w 4642651"/>
                <a:gd name="connsiteY5" fmla="*/ 2051290 h 2682968"/>
                <a:gd name="connsiteX6" fmla="*/ 0 w 4642651"/>
                <a:gd name="connsiteY6" fmla="*/ 1019776 h 2682968"/>
                <a:gd name="connsiteX7" fmla="*/ 1314779 w 4642651"/>
                <a:gd name="connsiteY7" fmla="*/ 0 h 2682968"/>
                <a:gd name="connsiteX0" fmla="*/ 1314779 w 4642651"/>
                <a:gd name="connsiteY0" fmla="*/ 0 h 2678168"/>
                <a:gd name="connsiteX1" fmla="*/ 1637893 w 4642651"/>
                <a:gd name="connsiteY1" fmla="*/ 1110496 h 2678168"/>
                <a:gd name="connsiteX2" fmla="*/ 3419192 w 4642651"/>
                <a:gd name="connsiteY2" fmla="*/ 2155525 h 2678168"/>
                <a:gd name="connsiteX3" fmla="*/ 4642350 w 4642651"/>
                <a:gd name="connsiteY3" fmla="*/ 1814296 h 2678168"/>
                <a:gd name="connsiteX4" fmla="*/ 4642651 w 4642651"/>
                <a:gd name="connsiteY4" fmla="*/ 2278274 h 2678168"/>
                <a:gd name="connsiteX5" fmla="*/ 2236984 w 4642651"/>
                <a:gd name="connsiteY5" fmla="*/ 2051290 h 2678168"/>
                <a:gd name="connsiteX6" fmla="*/ 0 w 4642651"/>
                <a:gd name="connsiteY6" fmla="*/ 1019776 h 2678168"/>
                <a:gd name="connsiteX7" fmla="*/ 1314779 w 4642651"/>
                <a:gd name="connsiteY7" fmla="*/ 0 h 2678168"/>
                <a:gd name="connsiteX0" fmla="*/ 1314779 w 4642651"/>
                <a:gd name="connsiteY0" fmla="*/ 0 h 2670990"/>
                <a:gd name="connsiteX1" fmla="*/ 1637893 w 4642651"/>
                <a:gd name="connsiteY1" fmla="*/ 1110496 h 2670990"/>
                <a:gd name="connsiteX2" fmla="*/ 3419192 w 4642651"/>
                <a:gd name="connsiteY2" fmla="*/ 2155525 h 2670990"/>
                <a:gd name="connsiteX3" fmla="*/ 4642350 w 4642651"/>
                <a:gd name="connsiteY3" fmla="*/ 1814296 h 2670990"/>
                <a:gd name="connsiteX4" fmla="*/ 4642651 w 4642651"/>
                <a:gd name="connsiteY4" fmla="*/ 2278274 h 2670990"/>
                <a:gd name="connsiteX5" fmla="*/ 2236984 w 4642651"/>
                <a:gd name="connsiteY5" fmla="*/ 2051290 h 2670990"/>
                <a:gd name="connsiteX6" fmla="*/ 0 w 4642651"/>
                <a:gd name="connsiteY6" fmla="*/ 1019776 h 2670990"/>
                <a:gd name="connsiteX7" fmla="*/ 1314779 w 4642651"/>
                <a:gd name="connsiteY7" fmla="*/ 0 h 2670990"/>
                <a:gd name="connsiteX0" fmla="*/ 1314779 w 4642651"/>
                <a:gd name="connsiteY0" fmla="*/ 0 h 2670990"/>
                <a:gd name="connsiteX1" fmla="*/ 1637893 w 4642651"/>
                <a:gd name="connsiteY1" fmla="*/ 1110496 h 2670990"/>
                <a:gd name="connsiteX2" fmla="*/ 3419192 w 4642651"/>
                <a:gd name="connsiteY2" fmla="*/ 2155525 h 2670990"/>
                <a:gd name="connsiteX3" fmla="*/ 4642350 w 4642651"/>
                <a:gd name="connsiteY3" fmla="*/ 1814296 h 2670990"/>
                <a:gd name="connsiteX4" fmla="*/ 4642651 w 4642651"/>
                <a:gd name="connsiteY4" fmla="*/ 2278274 h 2670990"/>
                <a:gd name="connsiteX5" fmla="*/ 2236984 w 4642651"/>
                <a:gd name="connsiteY5" fmla="*/ 2051290 h 2670990"/>
                <a:gd name="connsiteX6" fmla="*/ 0 w 4642651"/>
                <a:gd name="connsiteY6" fmla="*/ 1019776 h 2670990"/>
                <a:gd name="connsiteX7" fmla="*/ 1314779 w 4642651"/>
                <a:gd name="connsiteY7" fmla="*/ 0 h 2670990"/>
                <a:gd name="connsiteX0" fmla="*/ 1314779 w 4642651"/>
                <a:gd name="connsiteY0" fmla="*/ 0 h 2670990"/>
                <a:gd name="connsiteX1" fmla="*/ 1637893 w 4642651"/>
                <a:gd name="connsiteY1" fmla="*/ 1110496 h 2670990"/>
                <a:gd name="connsiteX2" fmla="*/ 3419192 w 4642651"/>
                <a:gd name="connsiteY2" fmla="*/ 2155525 h 2670990"/>
                <a:gd name="connsiteX3" fmla="*/ 4642350 w 4642651"/>
                <a:gd name="connsiteY3" fmla="*/ 1814296 h 2670990"/>
                <a:gd name="connsiteX4" fmla="*/ 4642651 w 4642651"/>
                <a:gd name="connsiteY4" fmla="*/ 2278274 h 2670990"/>
                <a:gd name="connsiteX5" fmla="*/ 2236984 w 4642651"/>
                <a:gd name="connsiteY5" fmla="*/ 2051290 h 2670990"/>
                <a:gd name="connsiteX6" fmla="*/ 0 w 4642651"/>
                <a:gd name="connsiteY6" fmla="*/ 1019776 h 2670990"/>
                <a:gd name="connsiteX7" fmla="*/ 1314779 w 4642651"/>
                <a:gd name="connsiteY7" fmla="*/ 0 h 2670990"/>
                <a:gd name="connsiteX0" fmla="*/ 1314779 w 4642651"/>
                <a:gd name="connsiteY0" fmla="*/ 0 h 2670990"/>
                <a:gd name="connsiteX1" fmla="*/ 1637893 w 4642651"/>
                <a:gd name="connsiteY1" fmla="*/ 1110496 h 2670990"/>
                <a:gd name="connsiteX2" fmla="*/ 3419192 w 4642651"/>
                <a:gd name="connsiteY2" fmla="*/ 2155525 h 2670990"/>
                <a:gd name="connsiteX3" fmla="*/ 4642350 w 4642651"/>
                <a:gd name="connsiteY3" fmla="*/ 1814296 h 2670990"/>
                <a:gd name="connsiteX4" fmla="*/ 4642651 w 4642651"/>
                <a:gd name="connsiteY4" fmla="*/ 2278274 h 2670990"/>
                <a:gd name="connsiteX5" fmla="*/ 2236984 w 4642651"/>
                <a:gd name="connsiteY5" fmla="*/ 2051290 h 2670990"/>
                <a:gd name="connsiteX6" fmla="*/ 0 w 4642651"/>
                <a:gd name="connsiteY6" fmla="*/ 1019776 h 2670990"/>
                <a:gd name="connsiteX7" fmla="*/ 1314779 w 4642651"/>
                <a:gd name="connsiteY7" fmla="*/ 0 h 2670990"/>
                <a:gd name="connsiteX0" fmla="*/ 1314779 w 4642651"/>
                <a:gd name="connsiteY0" fmla="*/ 0 h 2664383"/>
                <a:gd name="connsiteX1" fmla="*/ 1637893 w 4642651"/>
                <a:gd name="connsiteY1" fmla="*/ 1110496 h 2664383"/>
                <a:gd name="connsiteX2" fmla="*/ 3419192 w 4642651"/>
                <a:gd name="connsiteY2" fmla="*/ 2155525 h 2664383"/>
                <a:gd name="connsiteX3" fmla="*/ 4642350 w 4642651"/>
                <a:gd name="connsiteY3" fmla="*/ 1814296 h 2664383"/>
                <a:gd name="connsiteX4" fmla="*/ 4642651 w 4642651"/>
                <a:gd name="connsiteY4" fmla="*/ 2278274 h 2664383"/>
                <a:gd name="connsiteX5" fmla="*/ 2189483 w 4642651"/>
                <a:gd name="connsiteY5" fmla="*/ 2039415 h 2664383"/>
                <a:gd name="connsiteX6" fmla="*/ 0 w 4642651"/>
                <a:gd name="connsiteY6" fmla="*/ 1019776 h 2664383"/>
                <a:gd name="connsiteX7" fmla="*/ 1314779 w 4642651"/>
                <a:gd name="connsiteY7" fmla="*/ 0 h 2664383"/>
                <a:gd name="connsiteX0" fmla="*/ 1314779 w 4642651"/>
                <a:gd name="connsiteY0" fmla="*/ 0 h 2676288"/>
                <a:gd name="connsiteX1" fmla="*/ 1637893 w 4642651"/>
                <a:gd name="connsiteY1" fmla="*/ 1110496 h 2676288"/>
                <a:gd name="connsiteX2" fmla="*/ 3419192 w 4642651"/>
                <a:gd name="connsiteY2" fmla="*/ 2155525 h 2676288"/>
                <a:gd name="connsiteX3" fmla="*/ 4642350 w 4642651"/>
                <a:gd name="connsiteY3" fmla="*/ 1814296 h 2676288"/>
                <a:gd name="connsiteX4" fmla="*/ 4642651 w 4642651"/>
                <a:gd name="connsiteY4" fmla="*/ 2278274 h 2676288"/>
                <a:gd name="connsiteX5" fmla="*/ 2189483 w 4642651"/>
                <a:gd name="connsiteY5" fmla="*/ 2039415 h 2676288"/>
                <a:gd name="connsiteX6" fmla="*/ 0 w 4642651"/>
                <a:gd name="connsiteY6" fmla="*/ 1019776 h 2676288"/>
                <a:gd name="connsiteX7" fmla="*/ 1314779 w 4642651"/>
                <a:gd name="connsiteY7" fmla="*/ 0 h 2676288"/>
                <a:gd name="connsiteX0" fmla="*/ 1314779 w 4642651"/>
                <a:gd name="connsiteY0" fmla="*/ 0 h 2647852"/>
                <a:gd name="connsiteX1" fmla="*/ 1637893 w 4642651"/>
                <a:gd name="connsiteY1" fmla="*/ 1110496 h 2647852"/>
                <a:gd name="connsiteX2" fmla="*/ 3419192 w 4642651"/>
                <a:gd name="connsiteY2" fmla="*/ 2155525 h 2647852"/>
                <a:gd name="connsiteX3" fmla="*/ 4642350 w 4642651"/>
                <a:gd name="connsiteY3" fmla="*/ 1814296 h 2647852"/>
                <a:gd name="connsiteX4" fmla="*/ 4642651 w 4642651"/>
                <a:gd name="connsiteY4" fmla="*/ 2278274 h 2647852"/>
                <a:gd name="connsiteX5" fmla="*/ 2189483 w 4642651"/>
                <a:gd name="connsiteY5" fmla="*/ 2039415 h 2647852"/>
                <a:gd name="connsiteX6" fmla="*/ 0 w 4642651"/>
                <a:gd name="connsiteY6" fmla="*/ 1019776 h 2647852"/>
                <a:gd name="connsiteX7" fmla="*/ 1314779 w 4642651"/>
                <a:gd name="connsiteY7" fmla="*/ 0 h 2647852"/>
                <a:gd name="connsiteX0" fmla="*/ 1314779 w 4642651"/>
                <a:gd name="connsiteY0" fmla="*/ 0 h 2678678"/>
                <a:gd name="connsiteX1" fmla="*/ 1637893 w 4642651"/>
                <a:gd name="connsiteY1" fmla="*/ 1110496 h 2678678"/>
                <a:gd name="connsiteX2" fmla="*/ 3419192 w 4642651"/>
                <a:gd name="connsiteY2" fmla="*/ 2155525 h 2678678"/>
                <a:gd name="connsiteX3" fmla="*/ 4642350 w 4642651"/>
                <a:gd name="connsiteY3" fmla="*/ 1814296 h 2678678"/>
                <a:gd name="connsiteX4" fmla="*/ 4642651 w 4642651"/>
                <a:gd name="connsiteY4" fmla="*/ 2278274 h 2678678"/>
                <a:gd name="connsiteX5" fmla="*/ 2189483 w 4642651"/>
                <a:gd name="connsiteY5" fmla="*/ 2039415 h 2678678"/>
                <a:gd name="connsiteX6" fmla="*/ 0 w 4642651"/>
                <a:gd name="connsiteY6" fmla="*/ 1019776 h 2678678"/>
                <a:gd name="connsiteX7" fmla="*/ 1314779 w 4642651"/>
                <a:gd name="connsiteY7" fmla="*/ 0 h 2678678"/>
                <a:gd name="connsiteX0" fmla="*/ 1314779 w 4642651"/>
                <a:gd name="connsiteY0" fmla="*/ 0 h 2716328"/>
                <a:gd name="connsiteX1" fmla="*/ 1637893 w 4642651"/>
                <a:gd name="connsiteY1" fmla="*/ 1110496 h 2716328"/>
                <a:gd name="connsiteX2" fmla="*/ 3419192 w 4642651"/>
                <a:gd name="connsiteY2" fmla="*/ 2155525 h 2716328"/>
                <a:gd name="connsiteX3" fmla="*/ 4642350 w 4642651"/>
                <a:gd name="connsiteY3" fmla="*/ 1814296 h 2716328"/>
                <a:gd name="connsiteX4" fmla="*/ 4642651 w 4642651"/>
                <a:gd name="connsiteY4" fmla="*/ 2278274 h 2716328"/>
                <a:gd name="connsiteX5" fmla="*/ 2314174 w 4642651"/>
                <a:gd name="connsiteY5" fmla="*/ 2104729 h 2716328"/>
                <a:gd name="connsiteX6" fmla="*/ 0 w 4642651"/>
                <a:gd name="connsiteY6" fmla="*/ 1019776 h 2716328"/>
                <a:gd name="connsiteX7" fmla="*/ 1314779 w 4642651"/>
                <a:gd name="connsiteY7" fmla="*/ 0 h 2716328"/>
                <a:gd name="connsiteX0" fmla="*/ 1314779 w 4642651"/>
                <a:gd name="connsiteY0" fmla="*/ 0 h 2674798"/>
                <a:gd name="connsiteX1" fmla="*/ 1637893 w 4642651"/>
                <a:gd name="connsiteY1" fmla="*/ 1110496 h 2674798"/>
                <a:gd name="connsiteX2" fmla="*/ 3419192 w 4642651"/>
                <a:gd name="connsiteY2" fmla="*/ 2155525 h 2674798"/>
                <a:gd name="connsiteX3" fmla="*/ 4642350 w 4642651"/>
                <a:gd name="connsiteY3" fmla="*/ 1814296 h 2674798"/>
                <a:gd name="connsiteX4" fmla="*/ 4642651 w 4642651"/>
                <a:gd name="connsiteY4" fmla="*/ 2278274 h 2674798"/>
                <a:gd name="connsiteX5" fmla="*/ 2314174 w 4642651"/>
                <a:gd name="connsiteY5" fmla="*/ 2104729 h 2674798"/>
                <a:gd name="connsiteX6" fmla="*/ 0 w 4642651"/>
                <a:gd name="connsiteY6" fmla="*/ 1019776 h 2674798"/>
                <a:gd name="connsiteX7" fmla="*/ 1314779 w 4642651"/>
                <a:gd name="connsiteY7" fmla="*/ 0 h 2674798"/>
                <a:gd name="connsiteX0" fmla="*/ 1314779 w 4642651"/>
                <a:gd name="connsiteY0" fmla="*/ 0 h 2662727"/>
                <a:gd name="connsiteX1" fmla="*/ 1637893 w 4642651"/>
                <a:gd name="connsiteY1" fmla="*/ 1110496 h 2662727"/>
                <a:gd name="connsiteX2" fmla="*/ 3419192 w 4642651"/>
                <a:gd name="connsiteY2" fmla="*/ 2155525 h 2662727"/>
                <a:gd name="connsiteX3" fmla="*/ 4642350 w 4642651"/>
                <a:gd name="connsiteY3" fmla="*/ 1814296 h 2662727"/>
                <a:gd name="connsiteX4" fmla="*/ 4642651 w 4642651"/>
                <a:gd name="connsiteY4" fmla="*/ 2278274 h 2662727"/>
                <a:gd name="connsiteX5" fmla="*/ 2314174 w 4642651"/>
                <a:gd name="connsiteY5" fmla="*/ 2104729 h 2662727"/>
                <a:gd name="connsiteX6" fmla="*/ 0 w 4642651"/>
                <a:gd name="connsiteY6" fmla="*/ 1019776 h 2662727"/>
                <a:gd name="connsiteX7" fmla="*/ 1314779 w 4642651"/>
                <a:gd name="connsiteY7" fmla="*/ 0 h 2662727"/>
                <a:gd name="connsiteX0" fmla="*/ 1314779 w 4642651"/>
                <a:gd name="connsiteY0" fmla="*/ 0 h 2681078"/>
                <a:gd name="connsiteX1" fmla="*/ 1637893 w 4642651"/>
                <a:gd name="connsiteY1" fmla="*/ 1110496 h 2681078"/>
                <a:gd name="connsiteX2" fmla="*/ 3419192 w 4642651"/>
                <a:gd name="connsiteY2" fmla="*/ 2155525 h 2681078"/>
                <a:gd name="connsiteX3" fmla="*/ 4642350 w 4642651"/>
                <a:gd name="connsiteY3" fmla="*/ 1814296 h 2681078"/>
                <a:gd name="connsiteX4" fmla="*/ 4642651 w 4642651"/>
                <a:gd name="connsiteY4" fmla="*/ 2278274 h 2681078"/>
                <a:gd name="connsiteX5" fmla="*/ 2314174 w 4642651"/>
                <a:gd name="connsiteY5" fmla="*/ 2104729 h 2681078"/>
                <a:gd name="connsiteX6" fmla="*/ 0 w 4642651"/>
                <a:gd name="connsiteY6" fmla="*/ 1019776 h 2681078"/>
                <a:gd name="connsiteX7" fmla="*/ 1314779 w 4642651"/>
                <a:gd name="connsiteY7" fmla="*/ 0 h 2681078"/>
                <a:gd name="connsiteX0" fmla="*/ 1314779 w 4642651"/>
                <a:gd name="connsiteY0" fmla="*/ 0 h 2674905"/>
                <a:gd name="connsiteX1" fmla="*/ 1637893 w 4642651"/>
                <a:gd name="connsiteY1" fmla="*/ 1110496 h 2674905"/>
                <a:gd name="connsiteX2" fmla="*/ 3419192 w 4642651"/>
                <a:gd name="connsiteY2" fmla="*/ 2155525 h 2674905"/>
                <a:gd name="connsiteX3" fmla="*/ 4642350 w 4642651"/>
                <a:gd name="connsiteY3" fmla="*/ 1814296 h 2674905"/>
                <a:gd name="connsiteX4" fmla="*/ 4642651 w 4642651"/>
                <a:gd name="connsiteY4" fmla="*/ 2278274 h 2674905"/>
                <a:gd name="connsiteX5" fmla="*/ 2314174 w 4642651"/>
                <a:gd name="connsiteY5" fmla="*/ 2104729 h 2674905"/>
                <a:gd name="connsiteX6" fmla="*/ 0 w 4642651"/>
                <a:gd name="connsiteY6" fmla="*/ 1019776 h 2674905"/>
                <a:gd name="connsiteX7" fmla="*/ 1314779 w 4642651"/>
                <a:gd name="connsiteY7" fmla="*/ 0 h 2674905"/>
                <a:gd name="connsiteX0" fmla="*/ 1314779 w 4642651"/>
                <a:gd name="connsiteY0" fmla="*/ 0 h 2672527"/>
                <a:gd name="connsiteX1" fmla="*/ 1637893 w 4642651"/>
                <a:gd name="connsiteY1" fmla="*/ 1110496 h 2672527"/>
                <a:gd name="connsiteX2" fmla="*/ 3419192 w 4642651"/>
                <a:gd name="connsiteY2" fmla="*/ 2155525 h 2672527"/>
                <a:gd name="connsiteX3" fmla="*/ 4642350 w 4642651"/>
                <a:gd name="connsiteY3" fmla="*/ 1814296 h 2672527"/>
                <a:gd name="connsiteX4" fmla="*/ 4642651 w 4642651"/>
                <a:gd name="connsiteY4" fmla="*/ 2278274 h 2672527"/>
                <a:gd name="connsiteX5" fmla="*/ 2314174 w 4642651"/>
                <a:gd name="connsiteY5" fmla="*/ 2104729 h 2672527"/>
                <a:gd name="connsiteX6" fmla="*/ 0 w 4642651"/>
                <a:gd name="connsiteY6" fmla="*/ 1019776 h 2672527"/>
                <a:gd name="connsiteX7" fmla="*/ 1314779 w 4642651"/>
                <a:gd name="connsiteY7" fmla="*/ 0 h 2672527"/>
                <a:gd name="connsiteX0" fmla="*/ 1314779 w 4642651"/>
                <a:gd name="connsiteY0" fmla="*/ 0 h 2672527"/>
                <a:gd name="connsiteX1" fmla="*/ 1637893 w 4642651"/>
                <a:gd name="connsiteY1" fmla="*/ 1110496 h 2672527"/>
                <a:gd name="connsiteX2" fmla="*/ 3419192 w 4642651"/>
                <a:gd name="connsiteY2" fmla="*/ 2155525 h 2672527"/>
                <a:gd name="connsiteX3" fmla="*/ 4642350 w 4642651"/>
                <a:gd name="connsiteY3" fmla="*/ 1814296 h 2672527"/>
                <a:gd name="connsiteX4" fmla="*/ 4642651 w 4642651"/>
                <a:gd name="connsiteY4" fmla="*/ 2278274 h 2672527"/>
                <a:gd name="connsiteX5" fmla="*/ 2314174 w 4642651"/>
                <a:gd name="connsiteY5" fmla="*/ 2104729 h 2672527"/>
                <a:gd name="connsiteX6" fmla="*/ 0 w 4642651"/>
                <a:gd name="connsiteY6" fmla="*/ 1019776 h 2672527"/>
                <a:gd name="connsiteX7" fmla="*/ 1314779 w 4642651"/>
                <a:gd name="connsiteY7" fmla="*/ 0 h 2672527"/>
                <a:gd name="connsiteX0" fmla="*/ 1314779 w 4642651"/>
                <a:gd name="connsiteY0" fmla="*/ 0 h 2672527"/>
                <a:gd name="connsiteX1" fmla="*/ 1637893 w 4642651"/>
                <a:gd name="connsiteY1" fmla="*/ 1110496 h 2672527"/>
                <a:gd name="connsiteX2" fmla="*/ 3419192 w 4642651"/>
                <a:gd name="connsiteY2" fmla="*/ 2155525 h 2672527"/>
                <a:gd name="connsiteX3" fmla="*/ 4642350 w 4642651"/>
                <a:gd name="connsiteY3" fmla="*/ 1814296 h 2672527"/>
                <a:gd name="connsiteX4" fmla="*/ 4642651 w 4642651"/>
                <a:gd name="connsiteY4" fmla="*/ 2278274 h 2672527"/>
                <a:gd name="connsiteX5" fmla="*/ 2314174 w 4642651"/>
                <a:gd name="connsiteY5" fmla="*/ 2104729 h 2672527"/>
                <a:gd name="connsiteX6" fmla="*/ 0 w 4642651"/>
                <a:gd name="connsiteY6" fmla="*/ 1019776 h 2672527"/>
                <a:gd name="connsiteX7" fmla="*/ 1314779 w 4642651"/>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67781"/>
                <a:gd name="connsiteX1" fmla="*/ 1655706 w 4660464"/>
                <a:gd name="connsiteY1" fmla="*/ 1110496 h 2667781"/>
                <a:gd name="connsiteX2" fmla="*/ 3437005 w 4660464"/>
                <a:gd name="connsiteY2" fmla="*/ 2155525 h 2667781"/>
                <a:gd name="connsiteX3" fmla="*/ 4660163 w 4660464"/>
                <a:gd name="connsiteY3" fmla="*/ 1814296 h 2667781"/>
                <a:gd name="connsiteX4" fmla="*/ 4660464 w 4660464"/>
                <a:gd name="connsiteY4" fmla="*/ 2278274 h 2667781"/>
                <a:gd name="connsiteX5" fmla="*/ 2331987 w 4660464"/>
                <a:gd name="connsiteY5" fmla="*/ 2104729 h 2667781"/>
                <a:gd name="connsiteX6" fmla="*/ 0 w 4660464"/>
                <a:gd name="connsiteY6" fmla="*/ 1037589 h 2667781"/>
                <a:gd name="connsiteX7" fmla="*/ 1332592 w 4660464"/>
                <a:gd name="connsiteY7" fmla="*/ 0 h 2667781"/>
                <a:gd name="connsiteX0" fmla="*/ 1332592 w 4660464"/>
                <a:gd name="connsiteY0" fmla="*/ 0 h 2667781"/>
                <a:gd name="connsiteX1" fmla="*/ 1655706 w 4660464"/>
                <a:gd name="connsiteY1" fmla="*/ 1110496 h 2667781"/>
                <a:gd name="connsiteX2" fmla="*/ 3437005 w 4660464"/>
                <a:gd name="connsiteY2" fmla="*/ 2155525 h 2667781"/>
                <a:gd name="connsiteX3" fmla="*/ 4660163 w 4660464"/>
                <a:gd name="connsiteY3" fmla="*/ 1814296 h 2667781"/>
                <a:gd name="connsiteX4" fmla="*/ 4660464 w 4660464"/>
                <a:gd name="connsiteY4" fmla="*/ 2278274 h 2667781"/>
                <a:gd name="connsiteX5" fmla="*/ 2331987 w 4660464"/>
                <a:gd name="connsiteY5" fmla="*/ 2104729 h 2667781"/>
                <a:gd name="connsiteX6" fmla="*/ 0 w 4660464"/>
                <a:gd name="connsiteY6" fmla="*/ 1037589 h 2667781"/>
                <a:gd name="connsiteX7" fmla="*/ 1332592 w 4660464"/>
                <a:gd name="connsiteY7" fmla="*/ 0 h 2667781"/>
                <a:gd name="connsiteX0" fmla="*/ 1332592 w 4660464"/>
                <a:gd name="connsiteY0" fmla="*/ 0 h 2667781"/>
                <a:gd name="connsiteX1" fmla="*/ 1655706 w 4660464"/>
                <a:gd name="connsiteY1" fmla="*/ 1110496 h 2667781"/>
                <a:gd name="connsiteX2" fmla="*/ 3437005 w 4660464"/>
                <a:gd name="connsiteY2" fmla="*/ 2155525 h 2667781"/>
                <a:gd name="connsiteX3" fmla="*/ 4660163 w 4660464"/>
                <a:gd name="connsiteY3" fmla="*/ 1814296 h 2667781"/>
                <a:gd name="connsiteX4" fmla="*/ 4660464 w 4660464"/>
                <a:gd name="connsiteY4" fmla="*/ 2278274 h 2667781"/>
                <a:gd name="connsiteX5" fmla="*/ 2331987 w 4660464"/>
                <a:gd name="connsiteY5" fmla="*/ 2104729 h 2667781"/>
                <a:gd name="connsiteX6" fmla="*/ 0 w 4660464"/>
                <a:gd name="connsiteY6" fmla="*/ 1037589 h 2667781"/>
                <a:gd name="connsiteX7" fmla="*/ 1332592 w 4660464"/>
                <a:gd name="connsiteY7" fmla="*/ 0 h 2667781"/>
                <a:gd name="connsiteX0" fmla="*/ 1332592 w 4660464"/>
                <a:gd name="connsiteY0" fmla="*/ 0 h 2667781"/>
                <a:gd name="connsiteX1" fmla="*/ 1655706 w 4660464"/>
                <a:gd name="connsiteY1" fmla="*/ 1110496 h 2667781"/>
                <a:gd name="connsiteX2" fmla="*/ 3437005 w 4660464"/>
                <a:gd name="connsiteY2" fmla="*/ 2155525 h 2667781"/>
                <a:gd name="connsiteX3" fmla="*/ 4660163 w 4660464"/>
                <a:gd name="connsiteY3" fmla="*/ 1814296 h 2667781"/>
                <a:gd name="connsiteX4" fmla="*/ 4660464 w 4660464"/>
                <a:gd name="connsiteY4" fmla="*/ 2278274 h 2667781"/>
                <a:gd name="connsiteX5" fmla="*/ 2331987 w 4660464"/>
                <a:gd name="connsiteY5" fmla="*/ 2104729 h 2667781"/>
                <a:gd name="connsiteX6" fmla="*/ 0 w 4660464"/>
                <a:gd name="connsiteY6" fmla="*/ 1037589 h 2667781"/>
                <a:gd name="connsiteX7" fmla="*/ 1332592 w 4660464"/>
                <a:gd name="connsiteY7" fmla="*/ 0 h 2667781"/>
                <a:gd name="connsiteX0" fmla="*/ 1332592 w 4660464"/>
                <a:gd name="connsiteY0" fmla="*/ 0 h 2672527"/>
                <a:gd name="connsiteX1" fmla="*/ 1655706 w 4660464"/>
                <a:gd name="connsiteY1" fmla="*/ 1110496 h 2672527"/>
                <a:gd name="connsiteX2" fmla="*/ 3437005 w 4660464"/>
                <a:gd name="connsiteY2" fmla="*/ 2155525 h 2672527"/>
                <a:gd name="connsiteX3" fmla="*/ 4660163 w 4660464"/>
                <a:gd name="connsiteY3" fmla="*/ 1814296 h 2672527"/>
                <a:gd name="connsiteX4" fmla="*/ 4660464 w 4660464"/>
                <a:gd name="connsiteY4" fmla="*/ 2278274 h 2672527"/>
                <a:gd name="connsiteX5" fmla="*/ 2331987 w 4660464"/>
                <a:gd name="connsiteY5" fmla="*/ 2104729 h 2672527"/>
                <a:gd name="connsiteX6" fmla="*/ 0 w 4660464"/>
                <a:gd name="connsiteY6" fmla="*/ 1037589 h 2672527"/>
                <a:gd name="connsiteX7" fmla="*/ 1332592 w 4660464"/>
                <a:gd name="connsiteY7" fmla="*/ 0 h 2672527"/>
                <a:gd name="connsiteX0" fmla="*/ 1332592 w 4660464"/>
                <a:gd name="connsiteY0" fmla="*/ 0 h 2670152"/>
                <a:gd name="connsiteX1" fmla="*/ 1655706 w 4660464"/>
                <a:gd name="connsiteY1" fmla="*/ 1110496 h 2670152"/>
                <a:gd name="connsiteX2" fmla="*/ 3437005 w 4660464"/>
                <a:gd name="connsiteY2" fmla="*/ 2155525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0152"/>
                <a:gd name="connsiteX1" fmla="*/ 1655706 w 4660464"/>
                <a:gd name="connsiteY1" fmla="*/ 1110496 h 2670152"/>
                <a:gd name="connsiteX2" fmla="*/ 3454818 w 4660464"/>
                <a:gd name="connsiteY2" fmla="*/ 2161463 h 2670152"/>
                <a:gd name="connsiteX3" fmla="*/ 4660163 w 4660464"/>
                <a:gd name="connsiteY3" fmla="*/ 1814296 h 2670152"/>
                <a:gd name="connsiteX4" fmla="*/ 4660464 w 4660464"/>
                <a:gd name="connsiteY4" fmla="*/ 2278274 h 2670152"/>
                <a:gd name="connsiteX5" fmla="*/ 2331987 w 4660464"/>
                <a:gd name="connsiteY5" fmla="*/ 2104729 h 2670152"/>
                <a:gd name="connsiteX6" fmla="*/ 0 w 4660464"/>
                <a:gd name="connsiteY6" fmla="*/ 1037589 h 2670152"/>
                <a:gd name="connsiteX7" fmla="*/ 1332592 w 4660464"/>
                <a:gd name="connsiteY7" fmla="*/ 0 h 2670152"/>
                <a:gd name="connsiteX0" fmla="*/ 1332592 w 4660464"/>
                <a:gd name="connsiteY0" fmla="*/ 0 h 2678431"/>
                <a:gd name="connsiteX1" fmla="*/ 1655706 w 4660464"/>
                <a:gd name="connsiteY1" fmla="*/ 1110496 h 2678431"/>
                <a:gd name="connsiteX2" fmla="*/ 3454818 w 4660464"/>
                <a:gd name="connsiteY2" fmla="*/ 2161463 h 2678431"/>
                <a:gd name="connsiteX3" fmla="*/ 4660163 w 4660464"/>
                <a:gd name="connsiteY3" fmla="*/ 1814296 h 2678431"/>
                <a:gd name="connsiteX4" fmla="*/ 4660464 w 4660464"/>
                <a:gd name="connsiteY4" fmla="*/ 2278274 h 2678431"/>
                <a:gd name="connsiteX5" fmla="*/ 2331987 w 4660464"/>
                <a:gd name="connsiteY5" fmla="*/ 2104729 h 2678431"/>
                <a:gd name="connsiteX6" fmla="*/ 0 w 4660464"/>
                <a:gd name="connsiteY6" fmla="*/ 1037589 h 2678431"/>
                <a:gd name="connsiteX7" fmla="*/ 1332592 w 4660464"/>
                <a:gd name="connsiteY7" fmla="*/ 0 h 2678431"/>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62768"/>
                <a:gd name="connsiteX1" fmla="*/ 1655706 w 4660464"/>
                <a:gd name="connsiteY1" fmla="*/ 1110496 h 2662768"/>
                <a:gd name="connsiteX2" fmla="*/ 3454818 w 4660464"/>
                <a:gd name="connsiteY2" fmla="*/ 2161463 h 2662768"/>
                <a:gd name="connsiteX3" fmla="*/ 4660163 w 4660464"/>
                <a:gd name="connsiteY3" fmla="*/ 1814296 h 2662768"/>
                <a:gd name="connsiteX4" fmla="*/ 4660464 w 4660464"/>
                <a:gd name="connsiteY4" fmla="*/ 2278274 h 2662768"/>
                <a:gd name="connsiteX5" fmla="*/ 2331987 w 4660464"/>
                <a:gd name="connsiteY5" fmla="*/ 2104729 h 2662768"/>
                <a:gd name="connsiteX6" fmla="*/ 0 w 4660464"/>
                <a:gd name="connsiteY6" fmla="*/ 1037589 h 2662768"/>
                <a:gd name="connsiteX7" fmla="*/ 1332592 w 4660464"/>
                <a:gd name="connsiteY7" fmla="*/ 0 h 2662768"/>
                <a:gd name="connsiteX0" fmla="*/ 1332592 w 4660464"/>
                <a:gd name="connsiteY0" fmla="*/ 0 h 2676957"/>
                <a:gd name="connsiteX1" fmla="*/ 1655706 w 4660464"/>
                <a:gd name="connsiteY1" fmla="*/ 1110496 h 2676957"/>
                <a:gd name="connsiteX2" fmla="*/ 3454818 w 4660464"/>
                <a:gd name="connsiteY2" fmla="*/ 2161463 h 2676957"/>
                <a:gd name="connsiteX3" fmla="*/ 4660163 w 4660464"/>
                <a:gd name="connsiteY3" fmla="*/ 1814296 h 2676957"/>
                <a:gd name="connsiteX4" fmla="*/ 4660464 w 4660464"/>
                <a:gd name="connsiteY4" fmla="*/ 2278274 h 2676957"/>
                <a:gd name="connsiteX5" fmla="*/ 2331987 w 4660464"/>
                <a:gd name="connsiteY5" fmla="*/ 2104729 h 2676957"/>
                <a:gd name="connsiteX6" fmla="*/ 0 w 4660464"/>
                <a:gd name="connsiteY6" fmla="*/ 1037589 h 2676957"/>
                <a:gd name="connsiteX7" fmla="*/ 1332592 w 4660464"/>
                <a:gd name="connsiteY7" fmla="*/ 0 h 2676957"/>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54818 w 4660464"/>
                <a:gd name="connsiteY2" fmla="*/ 21614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72213"/>
                <a:gd name="connsiteX1" fmla="*/ 1655706 w 4660464"/>
                <a:gd name="connsiteY1" fmla="*/ 1110496 h 2672213"/>
                <a:gd name="connsiteX2" fmla="*/ 3463019 w 4660464"/>
                <a:gd name="connsiteY2" fmla="*/ 2165563 h 2672213"/>
                <a:gd name="connsiteX3" fmla="*/ 4660163 w 4660464"/>
                <a:gd name="connsiteY3" fmla="*/ 1814296 h 2672213"/>
                <a:gd name="connsiteX4" fmla="*/ 4660464 w 4660464"/>
                <a:gd name="connsiteY4" fmla="*/ 2278274 h 2672213"/>
                <a:gd name="connsiteX5" fmla="*/ 2331987 w 4660464"/>
                <a:gd name="connsiteY5" fmla="*/ 2104729 h 2672213"/>
                <a:gd name="connsiteX6" fmla="*/ 0 w 4660464"/>
                <a:gd name="connsiteY6" fmla="*/ 1037589 h 2672213"/>
                <a:gd name="connsiteX7" fmla="*/ 1332592 w 4660464"/>
                <a:gd name="connsiteY7" fmla="*/ 0 h 2672213"/>
                <a:gd name="connsiteX0" fmla="*/ 1332592 w 4660464"/>
                <a:gd name="connsiteY0" fmla="*/ 0 h 2668418"/>
                <a:gd name="connsiteX1" fmla="*/ 1655706 w 4660464"/>
                <a:gd name="connsiteY1" fmla="*/ 1110496 h 2668418"/>
                <a:gd name="connsiteX2" fmla="*/ 3463019 w 4660464"/>
                <a:gd name="connsiteY2" fmla="*/ 2165563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463019 w 4660464"/>
                <a:gd name="connsiteY2" fmla="*/ 2165563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463019 w 4660464"/>
                <a:gd name="connsiteY2" fmla="*/ 2165563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463019 w 4660464"/>
                <a:gd name="connsiteY2" fmla="*/ 2165563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501119 w 4660464"/>
                <a:gd name="connsiteY2" fmla="*/ 2156038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501119 w 4660464"/>
                <a:gd name="connsiteY2" fmla="*/ 2160498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501119 w 4660464"/>
                <a:gd name="connsiteY2" fmla="*/ 2160498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68418"/>
                <a:gd name="connsiteX1" fmla="*/ 1655706 w 4660464"/>
                <a:gd name="connsiteY1" fmla="*/ 1110496 h 2668418"/>
                <a:gd name="connsiteX2" fmla="*/ 3501119 w 4660464"/>
                <a:gd name="connsiteY2" fmla="*/ 2160498 h 2668418"/>
                <a:gd name="connsiteX3" fmla="*/ 4660163 w 4660464"/>
                <a:gd name="connsiteY3" fmla="*/ 1814296 h 2668418"/>
                <a:gd name="connsiteX4" fmla="*/ 4660464 w 4660464"/>
                <a:gd name="connsiteY4" fmla="*/ 2278274 h 2668418"/>
                <a:gd name="connsiteX5" fmla="*/ 2331987 w 4660464"/>
                <a:gd name="connsiteY5" fmla="*/ 2104729 h 2668418"/>
                <a:gd name="connsiteX6" fmla="*/ 0 w 4660464"/>
                <a:gd name="connsiteY6" fmla="*/ 1037589 h 2668418"/>
                <a:gd name="connsiteX7" fmla="*/ 1332592 w 4660464"/>
                <a:gd name="connsiteY7" fmla="*/ 0 h 2668418"/>
                <a:gd name="connsiteX0" fmla="*/ 1332592 w 4660464"/>
                <a:gd name="connsiteY0" fmla="*/ 0 h 2680975"/>
                <a:gd name="connsiteX1" fmla="*/ 1655706 w 4660464"/>
                <a:gd name="connsiteY1" fmla="*/ 1110496 h 2680975"/>
                <a:gd name="connsiteX2" fmla="*/ 3501119 w 4660464"/>
                <a:gd name="connsiteY2" fmla="*/ 2160498 h 2680975"/>
                <a:gd name="connsiteX3" fmla="*/ 4660163 w 4660464"/>
                <a:gd name="connsiteY3" fmla="*/ 1814296 h 2680975"/>
                <a:gd name="connsiteX4" fmla="*/ 4660464 w 4660464"/>
                <a:gd name="connsiteY4" fmla="*/ 2278274 h 2680975"/>
                <a:gd name="connsiteX5" fmla="*/ 2331987 w 4660464"/>
                <a:gd name="connsiteY5" fmla="*/ 2104729 h 2680975"/>
                <a:gd name="connsiteX6" fmla="*/ 0 w 4660464"/>
                <a:gd name="connsiteY6" fmla="*/ 1037589 h 2680975"/>
                <a:gd name="connsiteX7" fmla="*/ 1332592 w 4660464"/>
                <a:gd name="connsiteY7" fmla="*/ 0 h 2680975"/>
                <a:gd name="connsiteX0" fmla="*/ 1332592 w 4660464"/>
                <a:gd name="connsiteY0" fmla="*/ 0 h 2680975"/>
                <a:gd name="connsiteX1" fmla="*/ 1655706 w 4660464"/>
                <a:gd name="connsiteY1" fmla="*/ 1110496 h 2680975"/>
                <a:gd name="connsiteX2" fmla="*/ 3501119 w 4660464"/>
                <a:gd name="connsiteY2" fmla="*/ 2160498 h 2680975"/>
                <a:gd name="connsiteX3" fmla="*/ 4660163 w 4660464"/>
                <a:gd name="connsiteY3" fmla="*/ 1814296 h 2680975"/>
                <a:gd name="connsiteX4" fmla="*/ 4660464 w 4660464"/>
                <a:gd name="connsiteY4" fmla="*/ 2278274 h 2680975"/>
                <a:gd name="connsiteX5" fmla="*/ 2331987 w 4660464"/>
                <a:gd name="connsiteY5" fmla="*/ 2104729 h 2680975"/>
                <a:gd name="connsiteX6" fmla="*/ 0 w 4660464"/>
                <a:gd name="connsiteY6" fmla="*/ 1037589 h 2680975"/>
                <a:gd name="connsiteX7" fmla="*/ 1332592 w 4660464"/>
                <a:gd name="connsiteY7" fmla="*/ 0 h 2680975"/>
                <a:gd name="connsiteX0" fmla="*/ 1332592 w 4660464"/>
                <a:gd name="connsiteY0" fmla="*/ 0 h 2680975"/>
                <a:gd name="connsiteX1" fmla="*/ 1655706 w 4660464"/>
                <a:gd name="connsiteY1" fmla="*/ 1110496 h 2680975"/>
                <a:gd name="connsiteX2" fmla="*/ 3501119 w 4660464"/>
                <a:gd name="connsiteY2" fmla="*/ 2160498 h 2680975"/>
                <a:gd name="connsiteX3" fmla="*/ 4660163 w 4660464"/>
                <a:gd name="connsiteY3" fmla="*/ 1814296 h 2680975"/>
                <a:gd name="connsiteX4" fmla="*/ 4660464 w 4660464"/>
                <a:gd name="connsiteY4" fmla="*/ 2278274 h 2680975"/>
                <a:gd name="connsiteX5" fmla="*/ 2331987 w 4660464"/>
                <a:gd name="connsiteY5" fmla="*/ 2104729 h 2680975"/>
                <a:gd name="connsiteX6" fmla="*/ 0 w 4660464"/>
                <a:gd name="connsiteY6" fmla="*/ 1037589 h 2680975"/>
                <a:gd name="connsiteX7" fmla="*/ 1332592 w 4660464"/>
                <a:gd name="connsiteY7" fmla="*/ 0 h 2680975"/>
                <a:gd name="connsiteX0" fmla="*/ 1332592 w 4660464"/>
                <a:gd name="connsiteY0" fmla="*/ 0 h 2680975"/>
                <a:gd name="connsiteX1" fmla="*/ 1655706 w 4660464"/>
                <a:gd name="connsiteY1" fmla="*/ 1110496 h 2680975"/>
                <a:gd name="connsiteX2" fmla="*/ 3501119 w 4660464"/>
                <a:gd name="connsiteY2" fmla="*/ 2160498 h 2680975"/>
                <a:gd name="connsiteX3" fmla="*/ 4660163 w 4660464"/>
                <a:gd name="connsiteY3" fmla="*/ 1814296 h 2680975"/>
                <a:gd name="connsiteX4" fmla="*/ 4660464 w 4660464"/>
                <a:gd name="connsiteY4" fmla="*/ 2278274 h 2680975"/>
                <a:gd name="connsiteX5" fmla="*/ 2331987 w 4660464"/>
                <a:gd name="connsiteY5" fmla="*/ 2104729 h 2680975"/>
                <a:gd name="connsiteX6" fmla="*/ 0 w 4660464"/>
                <a:gd name="connsiteY6" fmla="*/ 1037589 h 2680975"/>
                <a:gd name="connsiteX7" fmla="*/ 1332592 w 4660464"/>
                <a:gd name="connsiteY7" fmla="*/ 0 h 2680975"/>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1119 w 4660464"/>
                <a:gd name="connsiteY2" fmla="*/ 2160498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5368 w 4660464"/>
                <a:gd name="connsiteY2" fmla="*/ 2177751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5368 w 4660464"/>
                <a:gd name="connsiteY2" fmla="*/ 2177751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5368 w 4660464"/>
                <a:gd name="connsiteY2" fmla="*/ 2177751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81652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499940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04512 w 4660464"/>
                <a:gd name="connsiteY2" fmla="*/ 2168607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13656 w 4660464"/>
                <a:gd name="connsiteY2" fmla="*/ 2173179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13656 w 4660464"/>
                <a:gd name="connsiteY2" fmla="*/ 2173179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73978"/>
                <a:gd name="connsiteX1" fmla="*/ 1655706 w 4660464"/>
                <a:gd name="connsiteY1" fmla="*/ 1110496 h 2673978"/>
                <a:gd name="connsiteX2" fmla="*/ 3513656 w 4660464"/>
                <a:gd name="connsiteY2" fmla="*/ 2173179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63103"/>
                <a:gd name="connsiteX1" fmla="*/ 1655706 w 4660464"/>
                <a:gd name="connsiteY1" fmla="*/ 1110496 h 2663103"/>
                <a:gd name="connsiteX2" fmla="*/ 3513656 w 4660464"/>
                <a:gd name="connsiteY2" fmla="*/ 2173179 h 2663103"/>
                <a:gd name="connsiteX3" fmla="*/ 4660163 w 4660464"/>
                <a:gd name="connsiteY3" fmla="*/ 1814296 h 2663103"/>
                <a:gd name="connsiteX4" fmla="*/ 4660464 w 4660464"/>
                <a:gd name="connsiteY4" fmla="*/ 2278274 h 2663103"/>
                <a:gd name="connsiteX5" fmla="*/ 2331987 w 4660464"/>
                <a:gd name="connsiteY5" fmla="*/ 2104729 h 2663103"/>
                <a:gd name="connsiteX6" fmla="*/ 0 w 4660464"/>
                <a:gd name="connsiteY6" fmla="*/ 1037589 h 2663103"/>
                <a:gd name="connsiteX7" fmla="*/ 1332592 w 4660464"/>
                <a:gd name="connsiteY7" fmla="*/ 0 h 2663103"/>
                <a:gd name="connsiteX0" fmla="*/ 1332592 w 4660464"/>
                <a:gd name="connsiteY0" fmla="*/ 0 h 2673978"/>
                <a:gd name="connsiteX1" fmla="*/ 1655706 w 4660464"/>
                <a:gd name="connsiteY1" fmla="*/ 1110496 h 2673978"/>
                <a:gd name="connsiteX2" fmla="*/ 3513656 w 4660464"/>
                <a:gd name="connsiteY2" fmla="*/ 2173179 h 2673978"/>
                <a:gd name="connsiteX3" fmla="*/ 4660163 w 4660464"/>
                <a:gd name="connsiteY3" fmla="*/ 1814296 h 2673978"/>
                <a:gd name="connsiteX4" fmla="*/ 4660464 w 4660464"/>
                <a:gd name="connsiteY4" fmla="*/ 2278274 h 2673978"/>
                <a:gd name="connsiteX5" fmla="*/ 2331987 w 4660464"/>
                <a:gd name="connsiteY5" fmla="*/ 2104729 h 2673978"/>
                <a:gd name="connsiteX6" fmla="*/ 0 w 4660464"/>
                <a:gd name="connsiteY6" fmla="*/ 1037589 h 2673978"/>
                <a:gd name="connsiteX7" fmla="*/ 1332592 w 4660464"/>
                <a:gd name="connsiteY7" fmla="*/ 0 h 2673978"/>
                <a:gd name="connsiteX0" fmla="*/ 1332592 w 4660464"/>
                <a:gd name="connsiteY0" fmla="*/ 0 h 2682193"/>
                <a:gd name="connsiteX1" fmla="*/ 1655706 w 4660464"/>
                <a:gd name="connsiteY1" fmla="*/ 1110496 h 2682193"/>
                <a:gd name="connsiteX2" fmla="*/ 3513656 w 4660464"/>
                <a:gd name="connsiteY2" fmla="*/ 2173179 h 2682193"/>
                <a:gd name="connsiteX3" fmla="*/ 4660163 w 4660464"/>
                <a:gd name="connsiteY3" fmla="*/ 1814296 h 2682193"/>
                <a:gd name="connsiteX4" fmla="*/ 4660464 w 4660464"/>
                <a:gd name="connsiteY4" fmla="*/ 2278274 h 2682193"/>
                <a:gd name="connsiteX5" fmla="*/ 2331987 w 4660464"/>
                <a:gd name="connsiteY5" fmla="*/ 2104729 h 2682193"/>
                <a:gd name="connsiteX6" fmla="*/ 0 w 4660464"/>
                <a:gd name="connsiteY6" fmla="*/ 1037589 h 2682193"/>
                <a:gd name="connsiteX7" fmla="*/ 1332592 w 4660464"/>
                <a:gd name="connsiteY7" fmla="*/ 0 h 2682193"/>
                <a:gd name="connsiteX0" fmla="*/ 1332592 w 4660464"/>
                <a:gd name="connsiteY0" fmla="*/ 0 h 2674807"/>
                <a:gd name="connsiteX1" fmla="*/ 1655706 w 4660464"/>
                <a:gd name="connsiteY1" fmla="*/ 1110496 h 2674807"/>
                <a:gd name="connsiteX2" fmla="*/ 3513656 w 4660464"/>
                <a:gd name="connsiteY2" fmla="*/ 2173179 h 2674807"/>
                <a:gd name="connsiteX3" fmla="*/ 4660163 w 4660464"/>
                <a:gd name="connsiteY3" fmla="*/ 1814296 h 2674807"/>
                <a:gd name="connsiteX4" fmla="*/ 4660464 w 4660464"/>
                <a:gd name="connsiteY4" fmla="*/ 2278274 h 2674807"/>
                <a:gd name="connsiteX5" fmla="*/ 2331987 w 4660464"/>
                <a:gd name="connsiteY5" fmla="*/ 2104729 h 2674807"/>
                <a:gd name="connsiteX6" fmla="*/ 0 w 4660464"/>
                <a:gd name="connsiteY6" fmla="*/ 1037589 h 2674807"/>
                <a:gd name="connsiteX7" fmla="*/ 1332592 w 4660464"/>
                <a:gd name="connsiteY7" fmla="*/ 0 h 2674807"/>
                <a:gd name="connsiteX0" fmla="*/ 1332592 w 4660464"/>
                <a:gd name="connsiteY0" fmla="*/ 0 h 2669285"/>
                <a:gd name="connsiteX1" fmla="*/ 1655706 w 4660464"/>
                <a:gd name="connsiteY1" fmla="*/ 1110496 h 2669285"/>
                <a:gd name="connsiteX2" fmla="*/ 3513656 w 4660464"/>
                <a:gd name="connsiteY2" fmla="*/ 2173179 h 2669285"/>
                <a:gd name="connsiteX3" fmla="*/ 4660163 w 4660464"/>
                <a:gd name="connsiteY3" fmla="*/ 1814296 h 2669285"/>
                <a:gd name="connsiteX4" fmla="*/ 4660464 w 4660464"/>
                <a:gd name="connsiteY4" fmla="*/ 2278274 h 2669285"/>
                <a:gd name="connsiteX5" fmla="*/ 2331987 w 4660464"/>
                <a:gd name="connsiteY5" fmla="*/ 2104729 h 2669285"/>
                <a:gd name="connsiteX6" fmla="*/ 0 w 4660464"/>
                <a:gd name="connsiteY6" fmla="*/ 1037589 h 2669285"/>
                <a:gd name="connsiteX7" fmla="*/ 1332592 w 4660464"/>
                <a:gd name="connsiteY7" fmla="*/ 0 h 2669285"/>
                <a:gd name="connsiteX0" fmla="*/ 1332592 w 4660464"/>
                <a:gd name="connsiteY0" fmla="*/ 0 h 2666532"/>
                <a:gd name="connsiteX1" fmla="*/ 1655706 w 4660464"/>
                <a:gd name="connsiteY1" fmla="*/ 1110496 h 2666532"/>
                <a:gd name="connsiteX2" fmla="*/ 3513656 w 4660464"/>
                <a:gd name="connsiteY2" fmla="*/ 2173179 h 2666532"/>
                <a:gd name="connsiteX3" fmla="*/ 4660163 w 4660464"/>
                <a:gd name="connsiteY3" fmla="*/ 1814296 h 2666532"/>
                <a:gd name="connsiteX4" fmla="*/ 4660464 w 4660464"/>
                <a:gd name="connsiteY4" fmla="*/ 2278274 h 2666532"/>
                <a:gd name="connsiteX5" fmla="*/ 2331987 w 4660464"/>
                <a:gd name="connsiteY5" fmla="*/ 2104729 h 2666532"/>
                <a:gd name="connsiteX6" fmla="*/ 0 w 4660464"/>
                <a:gd name="connsiteY6" fmla="*/ 1037589 h 2666532"/>
                <a:gd name="connsiteX7" fmla="*/ 1332592 w 4660464"/>
                <a:gd name="connsiteY7" fmla="*/ 0 h 2666532"/>
                <a:gd name="connsiteX0" fmla="*/ 1332592 w 4660464"/>
                <a:gd name="connsiteY0" fmla="*/ 0 h 2677576"/>
                <a:gd name="connsiteX1" fmla="*/ 1655706 w 4660464"/>
                <a:gd name="connsiteY1" fmla="*/ 1110496 h 2677576"/>
                <a:gd name="connsiteX2" fmla="*/ 3513656 w 4660464"/>
                <a:gd name="connsiteY2" fmla="*/ 2173179 h 2677576"/>
                <a:gd name="connsiteX3" fmla="*/ 4660163 w 4660464"/>
                <a:gd name="connsiteY3" fmla="*/ 1814296 h 2677576"/>
                <a:gd name="connsiteX4" fmla="*/ 4660464 w 4660464"/>
                <a:gd name="connsiteY4" fmla="*/ 2278274 h 2677576"/>
                <a:gd name="connsiteX5" fmla="*/ 2331987 w 4660464"/>
                <a:gd name="connsiteY5" fmla="*/ 2104729 h 2677576"/>
                <a:gd name="connsiteX6" fmla="*/ 0 w 4660464"/>
                <a:gd name="connsiteY6" fmla="*/ 1037589 h 2677576"/>
                <a:gd name="connsiteX7" fmla="*/ 1332592 w 4660464"/>
                <a:gd name="connsiteY7" fmla="*/ 0 h 2677576"/>
                <a:gd name="connsiteX0" fmla="*/ 1332592 w 4660464"/>
                <a:gd name="connsiteY0" fmla="*/ 0 h 2677576"/>
                <a:gd name="connsiteX1" fmla="*/ 1655706 w 4660464"/>
                <a:gd name="connsiteY1" fmla="*/ 1110496 h 2677576"/>
                <a:gd name="connsiteX2" fmla="*/ 3513656 w 4660464"/>
                <a:gd name="connsiteY2" fmla="*/ 2173179 h 2677576"/>
                <a:gd name="connsiteX3" fmla="*/ 4660163 w 4660464"/>
                <a:gd name="connsiteY3" fmla="*/ 1814296 h 2677576"/>
                <a:gd name="connsiteX4" fmla="*/ 4660464 w 4660464"/>
                <a:gd name="connsiteY4" fmla="*/ 2278274 h 2677576"/>
                <a:gd name="connsiteX5" fmla="*/ 2331987 w 4660464"/>
                <a:gd name="connsiteY5" fmla="*/ 2104729 h 2677576"/>
                <a:gd name="connsiteX6" fmla="*/ 0 w 4660464"/>
                <a:gd name="connsiteY6" fmla="*/ 1037589 h 2677576"/>
                <a:gd name="connsiteX7" fmla="*/ 1332592 w 4660464"/>
                <a:gd name="connsiteY7" fmla="*/ 0 h 2677576"/>
                <a:gd name="connsiteX0" fmla="*/ 1332592 w 4660464"/>
                <a:gd name="connsiteY0" fmla="*/ 0 h 2672423"/>
                <a:gd name="connsiteX1" fmla="*/ 1655706 w 4660464"/>
                <a:gd name="connsiteY1" fmla="*/ 1110496 h 2672423"/>
                <a:gd name="connsiteX2" fmla="*/ 3513656 w 4660464"/>
                <a:gd name="connsiteY2" fmla="*/ 2173179 h 2672423"/>
                <a:gd name="connsiteX3" fmla="*/ 4660163 w 4660464"/>
                <a:gd name="connsiteY3" fmla="*/ 1814296 h 2672423"/>
                <a:gd name="connsiteX4" fmla="*/ 4660464 w 4660464"/>
                <a:gd name="connsiteY4" fmla="*/ 2278274 h 2672423"/>
                <a:gd name="connsiteX5" fmla="*/ 2331987 w 4660464"/>
                <a:gd name="connsiteY5" fmla="*/ 2104729 h 2672423"/>
                <a:gd name="connsiteX6" fmla="*/ 0 w 4660464"/>
                <a:gd name="connsiteY6" fmla="*/ 1037589 h 2672423"/>
                <a:gd name="connsiteX7" fmla="*/ 1332592 w 4660464"/>
                <a:gd name="connsiteY7" fmla="*/ 0 h 2672423"/>
                <a:gd name="connsiteX0" fmla="*/ 1332592 w 4660464"/>
                <a:gd name="connsiteY0" fmla="*/ 0 h 2662172"/>
                <a:gd name="connsiteX1" fmla="*/ 1655706 w 4660464"/>
                <a:gd name="connsiteY1" fmla="*/ 1110496 h 2662172"/>
                <a:gd name="connsiteX2" fmla="*/ 3513656 w 4660464"/>
                <a:gd name="connsiteY2" fmla="*/ 2173179 h 2662172"/>
                <a:gd name="connsiteX3" fmla="*/ 4660163 w 4660464"/>
                <a:gd name="connsiteY3" fmla="*/ 1814296 h 2662172"/>
                <a:gd name="connsiteX4" fmla="*/ 4660464 w 4660464"/>
                <a:gd name="connsiteY4" fmla="*/ 2278274 h 2662172"/>
                <a:gd name="connsiteX5" fmla="*/ 2331987 w 4660464"/>
                <a:gd name="connsiteY5" fmla="*/ 2104729 h 2662172"/>
                <a:gd name="connsiteX6" fmla="*/ 0 w 4660464"/>
                <a:gd name="connsiteY6" fmla="*/ 1037589 h 2662172"/>
                <a:gd name="connsiteX7" fmla="*/ 1332592 w 4660464"/>
                <a:gd name="connsiteY7" fmla="*/ 0 h 2662172"/>
                <a:gd name="connsiteX0" fmla="*/ 1332592 w 4660464"/>
                <a:gd name="connsiteY0" fmla="*/ 0 h 2663875"/>
                <a:gd name="connsiteX1" fmla="*/ 1655706 w 4660464"/>
                <a:gd name="connsiteY1" fmla="*/ 1110496 h 2663875"/>
                <a:gd name="connsiteX2" fmla="*/ 3513656 w 4660464"/>
                <a:gd name="connsiteY2" fmla="*/ 2173179 h 2663875"/>
                <a:gd name="connsiteX3" fmla="*/ 4660163 w 4660464"/>
                <a:gd name="connsiteY3" fmla="*/ 1814296 h 2663875"/>
                <a:gd name="connsiteX4" fmla="*/ 4660464 w 4660464"/>
                <a:gd name="connsiteY4" fmla="*/ 2278274 h 2663875"/>
                <a:gd name="connsiteX5" fmla="*/ 2331987 w 4660464"/>
                <a:gd name="connsiteY5" fmla="*/ 2104729 h 2663875"/>
                <a:gd name="connsiteX6" fmla="*/ 0 w 4660464"/>
                <a:gd name="connsiteY6" fmla="*/ 1037589 h 2663875"/>
                <a:gd name="connsiteX7" fmla="*/ 1332592 w 4660464"/>
                <a:gd name="connsiteY7" fmla="*/ 0 h 2663875"/>
                <a:gd name="connsiteX0" fmla="*/ 1332592 w 4660464"/>
                <a:gd name="connsiteY0" fmla="*/ 0 h 2677838"/>
                <a:gd name="connsiteX1" fmla="*/ 1655706 w 4660464"/>
                <a:gd name="connsiteY1" fmla="*/ 1110496 h 2677838"/>
                <a:gd name="connsiteX2" fmla="*/ 3513656 w 4660464"/>
                <a:gd name="connsiteY2" fmla="*/ 2173179 h 2677838"/>
                <a:gd name="connsiteX3" fmla="*/ 4660163 w 4660464"/>
                <a:gd name="connsiteY3" fmla="*/ 1814296 h 2677838"/>
                <a:gd name="connsiteX4" fmla="*/ 4660464 w 4660464"/>
                <a:gd name="connsiteY4" fmla="*/ 2278274 h 2677838"/>
                <a:gd name="connsiteX5" fmla="*/ 2331987 w 4660464"/>
                <a:gd name="connsiteY5" fmla="*/ 2104729 h 2677838"/>
                <a:gd name="connsiteX6" fmla="*/ 0 w 4660464"/>
                <a:gd name="connsiteY6" fmla="*/ 1037589 h 2677838"/>
                <a:gd name="connsiteX7" fmla="*/ 1332592 w 4660464"/>
                <a:gd name="connsiteY7" fmla="*/ 0 h 2677838"/>
                <a:gd name="connsiteX0" fmla="*/ 1332592 w 4660464"/>
                <a:gd name="connsiteY0" fmla="*/ 0 h 2679405"/>
                <a:gd name="connsiteX1" fmla="*/ 1655706 w 4660464"/>
                <a:gd name="connsiteY1" fmla="*/ 1110496 h 2679405"/>
                <a:gd name="connsiteX2" fmla="*/ 3513656 w 4660464"/>
                <a:gd name="connsiteY2" fmla="*/ 2173179 h 2679405"/>
                <a:gd name="connsiteX3" fmla="*/ 4660163 w 4660464"/>
                <a:gd name="connsiteY3" fmla="*/ 1814296 h 2679405"/>
                <a:gd name="connsiteX4" fmla="*/ 4660464 w 4660464"/>
                <a:gd name="connsiteY4" fmla="*/ 2278274 h 2679405"/>
                <a:gd name="connsiteX5" fmla="*/ 2331987 w 4660464"/>
                <a:gd name="connsiteY5" fmla="*/ 2104729 h 2679405"/>
                <a:gd name="connsiteX6" fmla="*/ 0 w 4660464"/>
                <a:gd name="connsiteY6" fmla="*/ 1037589 h 2679405"/>
                <a:gd name="connsiteX7" fmla="*/ 1332592 w 4660464"/>
                <a:gd name="connsiteY7" fmla="*/ 0 h 2679405"/>
                <a:gd name="connsiteX0" fmla="*/ 1332592 w 4660464"/>
                <a:gd name="connsiteY0" fmla="*/ 0 h 2680975"/>
                <a:gd name="connsiteX1" fmla="*/ 1655706 w 4660464"/>
                <a:gd name="connsiteY1" fmla="*/ 1110496 h 2680975"/>
                <a:gd name="connsiteX2" fmla="*/ 3513656 w 4660464"/>
                <a:gd name="connsiteY2" fmla="*/ 2173179 h 2680975"/>
                <a:gd name="connsiteX3" fmla="*/ 4660163 w 4660464"/>
                <a:gd name="connsiteY3" fmla="*/ 1814296 h 2680975"/>
                <a:gd name="connsiteX4" fmla="*/ 4660464 w 4660464"/>
                <a:gd name="connsiteY4" fmla="*/ 2278274 h 2680975"/>
                <a:gd name="connsiteX5" fmla="*/ 2331987 w 4660464"/>
                <a:gd name="connsiteY5" fmla="*/ 2104729 h 2680975"/>
                <a:gd name="connsiteX6" fmla="*/ 0 w 4660464"/>
                <a:gd name="connsiteY6" fmla="*/ 1037589 h 2680975"/>
                <a:gd name="connsiteX7" fmla="*/ 1332592 w 4660464"/>
                <a:gd name="connsiteY7" fmla="*/ 0 h 2680975"/>
                <a:gd name="connsiteX0" fmla="*/ 1332592 w 4660464"/>
                <a:gd name="connsiteY0" fmla="*/ 0 h 2672809"/>
                <a:gd name="connsiteX1" fmla="*/ 1655706 w 4660464"/>
                <a:gd name="connsiteY1" fmla="*/ 1110496 h 2672809"/>
                <a:gd name="connsiteX2" fmla="*/ 3513656 w 4660464"/>
                <a:gd name="connsiteY2" fmla="*/ 2173179 h 2672809"/>
                <a:gd name="connsiteX3" fmla="*/ 4660163 w 4660464"/>
                <a:gd name="connsiteY3" fmla="*/ 1814296 h 2672809"/>
                <a:gd name="connsiteX4" fmla="*/ 4660464 w 4660464"/>
                <a:gd name="connsiteY4" fmla="*/ 2260939 h 2672809"/>
                <a:gd name="connsiteX5" fmla="*/ 2331987 w 4660464"/>
                <a:gd name="connsiteY5" fmla="*/ 2104729 h 2672809"/>
                <a:gd name="connsiteX6" fmla="*/ 0 w 4660464"/>
                <a:gd name="connsiteY6" fmla="*/ 1037589 h 2672809"/>
                <a:gd name="connsiteX7" fmla="*/ 1332592 w 4660464"/>
                <a:gd name="connsiteY7" fmla="*/ 0 h 2672809"/>
                <a:gd name="connsiteX0" fmla="*/ 1332592 w 4660164"/>
                <a:gd name="connsiteY0" fmla="*/ 0 h 2655040"/>
                <a:gd name="connsiteX1" fmla="*/ 1655706 w 4660164"/>
                <a:gd name="connsiteY1" fmla="*/ 1110496 h 2655040"/>
                <a:gd name="connsiteX2" fmla="*/ 3513656 w 4660164"/>
                <a:gd name="connsiteY2" fmla="*/ 2173179 h 2655040"/>
                <a:gd name="connsiteX3" fmla="*/ 4660163 w 4660164"/>
                <a:gd name="connsiteY3" fmla="*/ 1814296 h 2655040"/>
                <a:gd name="connsiteX4" fmla="*/ 4656131 w 4660164"/>
                <a:gd name="connsiteY4" fmla="*/ 2221936 h 2655040"/>
                <a:gd name="connsiteX5" fmla="*/ 2331987 w 4660164"/>
                <a:gd name="connsiteY5" fmla="*/ 2104729 h 2655040"/>
                <a:gd name="connsiteX6" fmla="*/ 0 w 4660164"/>
                <a:gd name="connsiteY6" fmla="*/ 1037589 h 2655040"/>
                <a:gd name="connsiteX7" fmla="*/ 1332592 w 4660164"/>
                <a:gd name="connsiteY7" fmla="*/ 0 h 2655040"/>
                <a:gd name="connsiteX0" fmla="*/ 1332592 w 4660164"/>
                <a:gd name="connsiteY0" fmla="*/ 0 h 2674834"/>
                <a:gd name="connsiteX1" fmla="*/ 1655706 w 4660164"/>
                <a:gd name="connsiteY1" fmla="*/ 1110496 h 2674834"/>
                <a:gd name="connsiteX2" fmla="*/ 3513656 w 4660164"/>
                <a:gd name="connsiteY2" fmla="*/ 2173179 h 2674834"/>
                <a:gd name="connsiteX3" fmla="*/ 4660163 w 4660164"/>
                <a:gd name="connsiteY3" fmla="*/ 1814296 h 2674834"/>
                <a:gd name="connsiteX4" fmla="*/ 4656131 w 4660164"/>
                <a:gd name="connsiteY4" fmla="*/ 2265272 h 2674834"/>
                <a:gd name="connsiteX5" fmla="*/ 2331987 w 4660164"/>
                <a:gd name="connsiteY5" fmla="*/ 2104729 h 2674834"/>
                <a:gd name="connsiteX6" fmla="*/ 0 w 4660164"/>
                <a:gd name="connsiteY6" fmla="*/ 1037589 h 2674834"/>
                <a:gd name="connsiteX7" fmla="*/ 1332592 w 4660164"/>
                <a:gd name="connsiteY7" fmla="*/ 0 h 2674834"/>
                <a:gd name="connsiteX0" fmla="*/ 1332592 w 4660164"/>
                <a:gd name="connsiteY0" fmla="*/ 0 h 2679511"/>
                <a:gd name="connsiteX1" fmla="*/ 1655706 w 4660164"/>
                <a:gd name="connsiteY1" fmla="*/ 1110496 h 2679511"/>
                <a:gd name="connsiteX2" fmla="*/ 3513656 w 4660164"/>
                <a:gd name="connsiteY2" fmla="*/ 2173179 h 2679511"/>
                <a:gd name="connsiteX3" fmla="*/ 4660163 w 4660164"/>
                <a:gd name="connsiteY3" fmla="*/ 1814296 h 2679511"/>
                <a:gd name="connsiteX4" fmla="*/ 4656131 w 4660164"/>
                <a:gd name="connsiteY4" fmla="*/ 2265272 h 2679511"/>
                <a:gd name="connsiteX5" fmla="*/ 2331987 w 4660164"/>
                <a:gd name="connsiteY5" fmla="*/ 2104729 h 2679511"/>
                <a:gd name="connsiteX6" fmla="*/ 0 w 4660164"/>
                <a:gd name="connsiteY6" fmla="*/ 1037589 h 2679511"/>
                <a:gd name="connsiteX7" fmla="*/ 1332592 w 4660164"/>
                <a:gd name="connsiteY7" fmla="*/ 0 h 2679511"/>
                <a:gd name="connsiteX0" fmla="*/ 1332592 w 4660164"/>
                <a:gd name="connsiteY0" fmla="*/ 0 h 2671731"/>
                <a:gd name="connsiteX1" fmla="*/ 1655706 w 4660164"/>
                <a:gd name="connsiteY1" fmla="*/ 1110496 h 2671731"/>
                <a:gd name="connsiteX2" fmla="*/ 3513656 w 4660164"/>
                <a:gd name="connsiteY2" fmla="*/ 2173179 h 2671731"/>
                <a:gd name="connsiteX3" fmla="*/ 4660163 w 4660164"/>
                <a:gd name="connsiteY3" fmla="*/ 1814296 h 2671731"/>
                <a:gd name="connsiteX4" fmla="*/ 4656131 w 4660164"/>
                <a:gd name="connsiteY4" fmla="*/ 2265272 h 2671731"/>
                <a:gd name="connsiteX5" fmla="*/ 2331987 w 4660164"/>
                <a:gd name="connsiteY5" fmla="*/ 2104729 h 2671731"/>
                <a:gd name="connsiteX6" fmla="*/ 0 w 4660164"/>
                <a:gd name="connsiteY6" fmla="*/ 1037589 h 2671731"/>
                <a:gd name="connsiteX7" fmla="*/ 1332592 w 4660164"/>
                <a:gd name="connsiteY7" fmla="*/ 0 h 2671731"/>
                <a:gd name="connsiteX0" fmla="*/ 1332592 w 4660164"/>
                <a:gd name="connsiteY0" fmla="*/ 0 h 2685788"/>
                <a:gd name="connsiteX1" fmla="*/ 1655706 w 4660164"/>
                <a:gd name="connsiteY1" fmla="*/ 1110496 h 2685788"/>
                <a:gd name="connsiteX2" fmla="*/ 3513656 w 4660164"/>
                <a:gd name="connsiteY2" fmla="*/ 2173179 h 2685788"/>
                <a:gd name="connsiteX3" fmla="*/ 4660163 w 4660164"/>
                <a:gd name="connsiteY3" fmla="*/ 1814296 h 2685788"/>
                <a:gd name="connsiteX4" fmla="*/ 4656131 w 4660164"/>
                <a:gd name="connsiteY4" fmla="*/ 2265272 h 2685788"/>
                <a:gd name="connsiteX5" fmla="*/ 2331987 w 4660164"/>
                <a:gd name="connsiteY5" fmla="*/ 2104729 h 2685788"/>
                <a:gd name="connsiteX6" fmla="*/ 0 w 4660164"/>
                <a:gd name="connsiteY6" fmla="*/ 1037589 h 2685788"/>
                <a:gd name="connsiteX7" fmla="*/ 1332592 w 4660164"/>
                <a:gd name="connsiteY7" fmla="*/ 0 h 2685788"/>
                <a:gd name="connsiteX0" fmla="*/ 1332592 w 4660164"/>
                <a:gd name="connsiteY0" fmla="*/ 0 h 2685788"/>
                <a:gd name="connsiteX1" fmla="*/ 1655706 w 4660164"/>
                <a:gd name="connsiteY1" fmla="*/ 1110496 h 2685788"/>
                <a:gd name="connsiteX2" fmla="*/ 3513656 w 4660164"/>
                <a:gd name="connsiteY2" fmla="*/ 2173179 h 2685788"/>
                <a:gd name="connsiteX3" fmla="*/ 4660163 w 4660164"/>
                <a:gd name="connsiteY3" fmla="*/ 1814296 h 2685788"/>
                <a:gd name="connsiteX4" fmla="*/ 4656131 w 4660164"/>
                <a:gd name="connsiteY4" fmla="*/ 2265272 h 2685788"/>
                <a:gd name="connsiteX5" fmla="*/ 2331987 w 4660164"/>
                <a:gd name="connsiteY5" fmla="*/ 2104729 h 2685788"/>
                <a:gd name="connsiteX6" fmla="*/ 0 w 4660164"/>
                <a:gd name="connsiteY6" fmla="*/ 1037589 h 2685788"/>
                <a:gd name="connsiteX7" fmla="*/ 1332592 w 4660164"/>
                <a:gd name="connsiteY7" fmla="*/ 0 h 2685788"/>
                <a:gd name="connsiteX0" fmla="*/ 1332592 w 4660164"/>
                <a:gd name="connsiteY0" fmla="*/ 0 h 2677457"/>
                <a:gd name="connsiteX1" fmla="*/ 1655706 w 4660164"/>
                <a:gd name="connsiteY1" fmla="*/ 1110496 h 2677457"/>
                <a:gd name="connsiteX2" fmla="*/ 3513656 w 4660164"/>
                <a:gd name="connsiteY2" fmla="*/ 2173179 h 2677457"/>
                <a:gd name="connsiteX3" fmla="*/ 4660163 w 4660164"/>
                <a:gd name="connsiteY3" fmla="*/ 1814296 h 2677457"/>
                <a:gd name="connsiteX4" fmla="*/ 4656131 w 4660164"/>
                <a:gd name="connsiteY4" fmla="*/ 2265272 h 2677457"/>
                <a:gd name="connsiteX5" fmla="*/ 2331987 w 4660164"/>
                <a:gd name="connsiteY5" fmla="*/ 2104729 h 2677457"/>
                <a:gd name="connsiteX6" fmla="*/ 0 w 4660164"/>
                <a:gd name="connsiteY6" fmla="*/ 1037589 h 2677457"/>
                <a:gd name="connsiteX7" fmla="*/ 1332592 w 4660164"/>
                <a:gd name="connsiteY7" fmla="*/ 0 h 2677457"/>
                <a:gd name="connsiteX0" fmla="*/ 1332592 w 4660164"/>
                <a:gd name="connsiteY0" fmla="*/ 0 h 2689137"/>
                <a:gd name="connsiteX1" fmla="*/ 1655706 w 4660164"/>
                <a:gd name="connsiteY1" fmla="*/ 1110496 h 2689137"/>
                <a:gd name="connsiteX2" fmla="*/ 3513656 w 4660164"/>
                <a:gd name="connsiteY2" fmla="*/ 2173179 h 2689137"/>
                <a:gd name="connsiteX3" fmla="*/ 4660163 w 4660164"/>
                <a:gd name="connsiteY3" fmla="*/ 1814296 h 2689137"/>
                <a:gd name="connsiteX4" fmla="*/ 4656131 w 4660164"/>
                <a:gd name="connsiteY4" fmla="*/ 2265272 h 2689137"/>
                <a:gd name="connsiteX5" fmla="*/ 2331987 w 4660164"/>
                <a:gd name="connsiteY5" fmla="*/ 2104729 h 2689137"/>
                <a:gd name="connsiteX6" fmla="*/ 0 w 4660164"/>
                <a:gd name="connsiteY6" fmla="*/ 1037589 h 2689137"/>
                <a:gd name="connsiteX7" fmla="*/ 1332592 w 4660164"/>
                <a:gd name="connsiteY7" fmla="*/ 0 h 2689137"/>
                <a:gd name="connsiteX0" fmla="*/ 1332592 w 4660164"/>
                <a:gd name="connsiteY0" fmla="*/ 0 h 2670835"/>
                <a:gd name="connsiteX1" fmla="*/ 1655706 w 4660164"/>
                <a:gd name="connsiteY1" fmla="*/ 1110496 h 2670835"/>
                <a:gd name="connsiteX2" fmla="*/ 3513656 w 4660164"/>
                <a:gd name="connsiteY2" fmla="*/ 2173179 h 2670835"/>
                <a:gd name="connsiteX3" fmla="*/ 4660163 w 4660164"/>
                <a:gd name="connsiteY3" fmla="*/ 1814296 h 2670835"/>
                <a:gd name="connsiteX4" fmla="*/ 4656131 w 4660164"/>
                <a:gd name="connsiteY4" fmla="*/ 2265272 h 2670835"/>
                <a:gd name="connsiteX5" fmla="*/ 2331987 w 4660164"/>
                <a:gd name="connsiteY5" fmla="*/ 2104729 h 2670835"/>
                <a:gd name="connsiteX6" fmla="*/ 0 w 4660164"/>
                <a:gd name="connsiteY6" fmla="*/ 1037589 h 2670835"/>
                <a:gd name="connsiteX7" fmla="*/ 1332592 w 4660164"/>
                <a:gd name="connsiteY7" fmla="*/ 0 h 2670835"/>
                <a:gd name="connsiteX0" fmla="*/ 1332592 w 4660164"/>
                <a:gd name="connsiteY0" fmla="*/ 0 h 2685788"/>
                <a:gd name="connsiteX1" fmla="*/ 1655706 w 4660164"/>
                <a:gd name="connsiteY1" fmla="*/ 1110496 h 2685788"/>
                <a:gd name="connsiteX2" fmla="*/ 3513656 w 4660164"/>
                <a:gd name="connsiteY2" fmla="*/ 2173179 h 2685788"/>
                <a:gd name="connsiteX3" fmla="*/ 4660163 w 4660164"/>
                <a:gd name="connsiteY3" fmla="*/ 1814296 h 2685788"/>
                <a:gd name="connsiteX4" fmla="*/ 4656131 w 4660164"/>
                <a:gd name="connsiteY4" fmla="*/ 2265272 h 2685788"/>
                <a:gd name="connsiteX5" fmla="*/ 2331987 w 4660164"/>
                <a:gd name="connsiteY5" fmla="*/ 2104729 h 2685788"/>
                <a:gd name="connsiteX6" fmla="*/ 0 w 4660164"/>
                <a:gd name="connsiteY6" fmla="*/ 1037589 h 2685788"/>
                <a:gd name="connsiteX7" fmla="*/ 1332592 w 4660164"/>
                <a:gd name="connsiteY7" fmla="*/ 0 h 2685788"/>
                <a:gd name="connsiteX0" fmla="*/ 1332592 w 4660164"/>
                <a:gd name="connsiteY0" fmla="*/ 0 h 2680782"/>
                <a:gd name="connsiteX1" fmla="*/ 1655706 w 4660164"/>
                <a:gd name="connsiteY1" fmla="*/ 1110496 h 2680782"/>
                <a:gd name="connsiteX2" fmla="*/ 3513656 w 4660164"/>
                <a:gd name="connsiteY2" fmla="*/ 2173179 h 2680782"/>
                <a:gd name="connsiteX3" fmla="*/ 4660163 w 4660164"/>
                <a:gd name="connsiteY3" fmla="*/ 1814296 h 2680782"/>
                <a:gd name="connsiteX4" fmla="*/ 4656131 w 4660164"/>
                <a:gd name="connsiteY4" fmla="*/ 2265272 h 2680782"/>
                <a:gd name="connsiteX5" fmla="*/ 2331987 w 4660164"/>
                <a:gd name="connsiteY5" fmla="*/ 2104729 h 2680782"/>
                <a:gd name="connsiteX6" fmla="*/ 0 w 4660164"/>
                <a:gd name="connsiteY6" fmla="*/ 1037589 h 2680782"/>
                <a:gd name="connsiteX7" fmla="*/ 1332592 w 4660164"/>
                <a:gd name="connsiteY7" fmla="*/ 0 h 2680782"/>
                <a:gd name="connsiteX0" fmla="*/ 1332592 w 4660164"/>
                <a:gd name="connsiteY0" fmla="*/ 0 h 2680782"/>
                <a:gd name="connsiteX1" fmla="*/ 1655706 w 4660164"/>
                <a:gd name="connsiteY1" fmla="*/ 1110496 h 2680782"/>
                <a:gd name="connsiteX2" fmla="*/ 3513656 w 4660164"/>
                <a:gd name="connsiteY2" fmla="*/ 2173179 h 2680782"/>
                <a:gd name="connsiteX3" fmla="*/ 4660163 w 4660164"/>
                <a:gd name="connsiteY3" fmla="*/ 1814296 h 2680782"/>
                <a:gd name="connsiteX4" fmla="*/ 4656131 w 4660164"/>
                <a:gd name="connsiteY4" fmla="*/ 2265272 h 2680782"/>
                <a:gd name="connsiteX5" fmla="*/ 2331987 w 4660164"/>
                <a:gd name="connsiteY5" fmla="*/ 2104729 h 2680782"/>
                <a:gd name="connsiteX6" fmla="*/ 0 w 4660164"/>
                <a:gd name="connsiteY6" fmla="*/ 1037589 h 2680782"/>
                <a:gd name="connsiteX7" fmla="*/ 1332592 w 4660164"/>
                <a:gd name="connsiteY7" fmla="*/ 0 h 2680782"/>
                <a:gd name="connsiteX0" fmla="*/ 1332592 w 4660164"/>
                <a:gd name="connsiteY0" fmla="*/ 0 h 2680782"/>
                <a:gd name="connsiteX1" fmla="*/ 1655706 w 4660164"/>
                <a:gd name="connsiteY1" fmla="*/ 1110496 h 2680782"/>
                <a:gd name="connsiteX2" fmla="*/ 3513656 w 4660164"/>
                <a:gd name="connsiteY2" fmla="*/ 2173179 h 2680782"/>
                <a:gd name="connsiteX3" fmla="*/ 4660163 w 4660164"/>
                <a:gd name="connsiteY3" fmla="*/ 1814296 h 2680782"/>
                <a:gd name="connsiteX4" fmla="*/ 4656131 w 4660164"/>
                <a:gd name="connsiteY4" fmla="*/ 2265272 h 2680782"/>
                <a:gd name="connsiteX5" fmla="*/ 2331987 w 4660164"/>
                <a:gd name="connsiteY5" fmla="*/ 2104729 h 2680782"/>
                <a:gd name="connsiteX6" fmla="*/ 0 w 4660164"/>
                <a:gd name="connsiteY6" fmla="*/ 1037589 h 2680782"/>
                <a:gd name="connsiteX7" fmla="*/ 1332592 w 4660164"/>
                <a:gd name="connsiteY7" fmla="*/ 0 h 2680782"/>
                <a:gd name="connsiteX0" fmla="*/ 1332592 w 4660164"/>
                <a:gd name="connsiteY0" fmla="*/ 0 h 2666033"/>
                <a:gd name="connsiteX1" fmla="*/ 1655706 w 4660164"/>
                <a:gd name="connsiteY1" fmla="*/ 1110496 h 2666033"/>
                <a:gd name="connsiteX2" fmla="*/ 3513656 w 4660164"/>
                <a:gd name="connsiteY2" fmla="*/ 2173179 h 2666033"/>
                <a:gd name="connsiteX3" fmla="*/ 4660163 w 4660164"/>
                <a:gd name="connsiteY3" fmla="*/ 1814296 h 2666033"/>
                <a:gd name="connsiteX4" fmla="*/ 4656131 w 4660164"/>
                <a:gd name="connsiteY4" fmla="*/ 2265272 h 2666033"/>
                <a:gd name="connsiteX5" fmla="*/ 2331987 w 4660164"/>
                <a:gd name="connsiteY5" fmla="*/ 2104729 h 2666033"/>
                <a:gd name="connsiteX6" fmla="*/ 0 w 4660164"/>
                <a:gd name="connsiteY6" fmla="*/ 1037589 h 2666033"/>
                <a:gd name="connsiteX7" fmla="*/ 1332592 w 4660164"/>
                <a:gd name="connsiteY7" fmla="*/ 0 h 2666033"/>
                <a:gd name="connsiteX0" fmla="*/ 1332592 w 4660164"/>
                <a:gd name="connsiteY0" fmla="*/ 0 h 2672628"/>
                <a:gd name="connsiteX1" fmla="*/ 1655706 w 4660164"/>
                <a:gd name="connsiteY1" fmla="*/ 1110496 h 2672628"/>
                <a:gd name="connsiteX2" fmla="*/ 3513656 w 4660164"/>
                <a:gd name="connsiteY2" fmla="*/ 2173179 h 2672628"/>
                <a:gd name="connsiteX3" fmla="*/ 4660163 w 4660164"/>
                <a:gd name="connsiteY3" fmla="*/ 1814296 h 2672628"/>
                <a:gd name="connsiteX4" fmla="*/ 4656131 w 4660164"/>
                <a:gd name="connsiteY4" fmla="*/ 2265272 h 2672628"/>
                <a:gd name="connsiteX5" fmla="*/ 2319109 w 4660164"/>
                <a:gd name="connsiteY5" fmla="*/ 2117607 h 2672628"/>
                <a:gd name="connsiteX6" fmla="*/ 0 w 4660164"/>
                <a:gd name="connsiteY6" fmla="*/ 1037589 h 2672628"/>
                <a:gd name="connsiteX7" fmla="*/ 1332592 w 4660164"/>
                <a:gd name="connsiteY7" fmla="*/ 0 h 2672628"/>
                <a:gd name="connsiteX0" fmla="*/ 1332592 w 4660164"/>
                <a:gd name="connsiteY0" fmla="*/ 0 h 2665260"/>
                <a:gd name="connsiteX1" fmla="*/ 1655706 w 4660164"/>
                <a:gd name="connsiteY1" fmla="*/ 1110496 h 2665260"/>
                <a:gd name="connsiteX2" fmla="*/ 3513656 w 4660164"/>
                <a:gd name="connsiteY2" fmla="*/ 2173179 h 2665260"/>
                <a:gd name="connsiteX3" fmla="*/ 4660163 w 4660164"/>
                <a:gd name="connsiteY3" fmla="*/ 1814296 h 2665260"/>
                <a:gd name="connsiteX4" fmla="*/ 4656131 w 4660164"/>
                <a:gd name="connsiteY4" fmla="*/ 2265272 h 2665260"/>
                <a:gd name="connsiteX5" fmla="*/ 2319109 w 4660164"/>
                <a:gd name="connsiteY5" fmla="*/ 2117607 h 2665260"/>
                <a:gd name="connsiteX6" fmla="*/ 0 w 4660164"/>
                <a:gd name="connsiteY6" fmla="*/ 1037589 h 2665260"/>
                <a:gd name="connsiteX7" fmla="*/ 1332592 w 4660164"/>
                <a:gd name="connsiteY7" fmla="*/ 0 h 2665260"/>
                <a:gd name="connsiteX0" fmla="*/ 1332592 w 4662570"/>
                <a:gd name="connsiteY0" fmla="*/ 0 h 2655911"/>
                <a:gd name="connsiteX1" fmla="*/ 1655706 w 4662570"/>
                <a:gd name="connsiteY1" fmla="*/ 1110496 h 2655911"/>
                <a:gd name="connsiteX2" fmla="*/ 3513656 w 4662570"/>
                <a:gd name="connsiteY2" fmla="*/ 2173179 h 2655911"/>
                <a:gd name="connsiteX3" fmla="*/ 4660163 w 4662570"/>
                <a:gd name="connsiteY3" fmla="*/ 1814296 h 2655911"/>
                <a:gd name="connsiteX4" fmla="*/ 4662570 w 4662570"/>
                <a:gd name="connsiteY4" fmla="*/ 2245954 h 2655911"/>
                <a:gd name="connsiteX5" fmla="*/ 2319109 w 4662570"/>
                <a:gd name="connsiteY5" fmla="*/ 2117607 h 2655911"/>
                <a:gd name="connsiteX6" fmla="*/ 0 w 4662570"/>
                <a:gd name="connsiteY6" fmla="*/ 1037589 h 2655911"/>
                <a:gd name="connsiteX7" fmla="*/ 1332592 w 4662570"/>
                <a:gd name="connsiteY7" fmla="*/ 0 h 2655911"/>
                <a:gd name="connsiteX0" fmla="*/ 1332592 w 4662570"/>
                <a:gd name="connsiteY0" fmla="*/ 0 h 2674862"/>
                <a:gd name="connsiteX1" fmla="*/ 1655706 w 4662570"/>
                <a:gd name="connsiteY1" fmla="*/ 1110496 h 2674862"/>
                <a:gd name="connsiteX2" fmla="*/ 3513656 w 4662570"/>
                <a:gd name="connsiteY2" fmla="*/ 2173179 h 2674862"/>
                <a:gd name="connsiteX3" fmla="*/ 4660163 w 4662570"/>
                <a:gd name="connsiteY3" fmla="*/ 1814296 h 2674862"/>
                <a:gd name="connsiteX4" fmla="*/ 4662570 w 4662570"/>
                <a:gd name="connsiteY4" fmla="*/ 2245954 h 2674862"/>
                <a:gd name="connsiteX5" fmla="*/ 2319109 w 4662570"/>
                <a:gd name="connsiteY5" fmla="*/ 2117607 h 2674862"/>
                <a:gd name="connsiteX6" fmla="*/ 0 w 4662570"/>
                <a:gd name="connsiteY6" fmla="*/ 1037589 h 2674862"/>
                <a:gd name="connsiteX7" fmla="*/ 1332592 w 4662570"/>
                <a:gd name="connsiteY7" fmla="*/ 0 h 2674862"/>
                <a:gd name="connsiteX0" fmla="*/ 1332592 w 4662570"/>
                <a:gd name="connsiteY0" fmla="*/ 0 h 2672471"/>
                <a:gd name="connsiteX1" fmla="*/ 1655706 w 4662570"/>
                <a:gd name="connsiteY1" fmla="*/ 1110496 h 2672471"/>
                <a:gd name="connsiteX2" fmla="*/ 3513656 w 4662570"/>
                <a:gd name="connsiteY2" fmla="*/ 2173179 h 2672471"/>
                <a:gd name="connsiteX3" fmla="*/ 4660163 w 4662570"/>
                <a:gd name="connsiteY3" fmla="*/ 1814296 h 2672471"/>
                <a:gd name="connsiteX4" fmla="*/ 4662570 w 4662570"/>
                <a:gd name="connsiteY4" fmla="*/ 2245954 h 2672471"/>
                <a:gd name="connsiteX5" fmla="*/ 2319109 w 4662570"/>
                <a:gd name="connsiteY5" fmla="*/ 2117607 h 2672471"/>
                <a:gd name="connsiteX6" fmla="*/ 0 w 4662570"/>
                <a:gd name="connsiteY6" fmla="*/ 1037589 h 2672471"/>
                <a:gd name="connsiteX7" fmla="*/ 1332592 w 4662570"/>
                <a:gd name="connsiteY7" fmla="*/ 0 h 2672471"/>
                <a:gd name="connsiteX0" fmla="*/ 1321631 w 4662570"/>
                <a:gd name="connsiteY0" fmla="*/ 0 h 2650548"/>
                <a:gd name="connsiteX1" fmla="*/ 1655706 w 4662570"/>
                <a:gd name="connsiteY1" fmla="*/ 1088573 h 2650548"/>
                <a:gd name="connsiteX2" fmla="*/ 3513656 w 4662570"/>
                <a:gd name="connsiteY2" fmla="*/ 2151256 h 2650548"/>
                <a:gd name="connsiteX3" fmla="*/ 4660163 w 4662570"/>
                <a:gd name="connsiteY3" fmla="*/ 1792373 h 2650548"/>
                <a:gd name="connsiteX4" fmla="*/ 4662570 w 4662570"/>
                <a:gd name="connsiteY4" fmla="*/ 2224031 h 2650548"/>
                <a:gd name="connsiteX5" fmla="*/ 2319109 w 4662570"/>
                <a:gd name="connsiteY5" fmla="*/ 2095684 h 2650548"/>
                <a:gd name="connsiteX6" fmla="*/ 0 w 4662570"/>
                <a:gd name="connsiteY6" fmla="*/ 1015666 h 2650548"/>
                <a:gd name="connsiteX7" fmla="*/ 1321631 w 4662570"/>
                <a:gd name="connsiteY7" fmla="*/ 0 h 265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570" h="2650548">
                  <a:moveTo>
                    <a:pt x="1321631" y="0"/>
                  </a:moveTo>
                  <a:cubicBezTo>
                    <a:pt x="1405598" y="547530"/>
                    <a:pt x="1456380" y="815879"/>
                    <a:pt x="1655706" y="1088573"/>
                  </a:cubicBezTo>
                  <a:cubicBezTo>
                    <a:pt x="2461236" y="1396510"/>
                    <a:pt x="3145335" y="2175944"/>
                    <a:pt x="3513656" y="2151256"/>
                  </a:cubicBezTo>
                  <a:cubicBezTo>
                    <a:pt x="4003397" y="2073768"/>
                    <a:pt x="4463556" y="1770886"/>
                    <a:pt x="4660163" y="1792373"/>
                  </a:cubicBezTo>
                  <a:cubicBezTo>
                    <a:pt x="4660263" y="1947032"/>
                    <a:pt x="4662470" y="2069372"/>
                    <a:pt x="4662570" y="2224031"/>
                  </a:cubicBezTo>
                  <a:cubicBezTo>
                    <a:pt x="3808482" y="2735488"/>
                    <a:pt x="3128155" y="2892580"/>
                    <a:pt x="2319109" y="2095684"/>
                  </a:cubicBezTo>
                  <a:cubicBezTo>
                    <a:pt x="2148824" y="1958486"/>
                    <a:pt x="1899838" y="1637879"/>
                    <a:pt x="0" y="1015666"/>
                  </a:cubicBezTo>
                  <a:lnTo>
                    <a:pt x="1321631" y="0"/>
                  </a:lnTo>
                  <a:close/>
                </a:path>
              </a:pathLst>
            </a:custGeom>
            <a:solidFill>
              <a:schemeClr val="accent6">
                <a:lumMod val="60000"/>
                <a:lumOff val="40000"/>
              </a:schemeClr>
            </a:solidFill>
            <a:ln>
              <a:noFill/>
            </a:ln>
            <a:effectLst>
              <a:innerShdw blurRad="1905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8"/>
            <p:cNvSpPr/>
            <p:nvPr/>
          </p:nvSpPr>
          <p:spPr>
            <a:xfrm>
              <a:off x="3535586" y="2667783"/>
              <a:ext cx="4219572" cy="1694529"/>
            </a:xfrm>
            <a:custGeom>
              <a:avLst/>
              <a:gdLst>
                <a:gd name="connsiteX0" fmla="*/ 0 w 3562350"/>
                <a:gd name="connsiteY0" fmla="*/ 0 h 952500"/>
                <a:gd name="connsiteX1" fmla="*/ 3562350 w 3562350"/>
                <a:gd name="connsiteY1" fmla="*/ 0 h 952500"/>
                <a:gd name="connsiteX2" fmla="*/ 3562350 w 3562350"/>
                <a:gd name="connsiteY2" fmla="*/ 952500 h 952500"/>
                <a:gd name="connsiteX3" fmla="*/ 0 w 3562350"/>
                <a:gd name="connsiteY3" fmla="*/ 952500 h 952500"/>
                <a:gd name="connsiteX4" fmla="*/ 0 w 3562350"/>
                <a:gd name="connsiteY4" fmla="*/ 0 h 952500"/>
                <a:gd name="connsiteX0" fmla="*/ 0 w 3562350"/>
                <a:gd name="connsiteY0" fmla="*/ 0 h 952500"/>
                <a:gd name="connsiteX1" fmla="*/ 3562350 w 3562350"/>
                <a:gd name="connsiteY1" fmla="*/ 0 h 952500"/>
                <a:gd name="connsiteX2" fmla="*/ 3562350 w 3562350"/>
                <a:gd name="connsiteY2" fmla="*/ 551861 h 952500"/>
                <a:gd name="connsiteX3" fmla="*/ 0 w 3562350"/>
                <a:gd name="connsiteY3" fmla="*/ 952500 h 952500"/>
                <a:gd name="connsiteX4" fmla="*/ 0 w 3562350"/>
                <a:gd name="connsiteY4" fmla="*/ 0 h 952500"/>
                <a:gd name="connsiteX0" fmla="*/ 259238 w 3562350"/>
                <a:gd name="connsiteY0" fmla="*/ 188536 h 952500"/>
                <a:gd name="connsiteX1" fmla="*/ 3562350 w 3562350"/>
                <a:gd name="connsiteY1" fmla="*/ 0 h 952500"/>
                <a:gd name="connsiteX2" fmla="*/ 3562350 w 3562350"/>
                <a:gd name="connsiteY2" fmla="*/ 551861 h 952500"/>
                <a:gd name="connsiteX3" fmla="*/ 0 w 3562350"/>
                <a:gd name="connsiteY3" fmla="*/ 952500 h 952500"/>
                <a:gd name="connsiteX4" fmla="*/ 259238 w 3562350"/>
                <a:gd name="connsiteY4" fmla="*/ 188536 h 952500"/>
                <a:gd name="connsiteX0" fmla="*/ 0 w 3303112"/>
                <a:gd name="connsiteY0" fmla="*/ 188536 h 1216451"/>
                <a:gd name="connsiteX1" fmla="*/ 3303112 w 3303112"/>
                <a:gd name="connsiteY1" fmla="*/ 0 h 1216451"/>
                <a:gd name="connsiteX2" fmla="*/ 3303112 w 3303112"/>
                <a:gd name="connsiteY2" fmla="*/ 551861 h 1216451"/>
                <a:gd name="connsiteX3" fmla="*/ 14140 w 3303112"/>
                <a:gd name="connsiteY3" fmla="*/ 1216451 h 1216451"/>
                <a:gd name="connsiteX4" fmla="*/ 0 w 3303112"/>
                <a:gd name="connsiteY4" fmla="*/ 188536 h 1216451"/>
                <a:gd name="connsiteX0" fmla="*/ 0 w 3303112"/>
                <a:gd name="connsiteY0" fmla="*/ 188536 h 1216451"/>
                <a:gd name="connsiteX1" fmla="*/ 3303112 w 3303112"/>
                <a:gd name="connsiteY1" fmla="*/ 0 h 1216451"/>
                <a:gd name="connsiteX2" fmla="*/ 3303112 w 3303112"/>
                <a:gd name="connsiteY2" fmla="*/ 551861 h 1216451"/>
                <a:gd name="connsiteX3" fmla="*/ 4713 w 3303112"/>
                <a:gd name="connsiteY3" fmla="*/ 1216451 h 1216451"/>
                <a:gd name="connsiteX4" fmla="*/ 0 w 3303112"/>
                <a:gd name="connsiteY4" fmla="*/ 188536 h 1216451"/>
                <a:gd name="connsiteX0" fmla="*/ 0 w 3321965"/>
                <a:gd name="connsiteY0" fmla="*/ 188536 h 1216451"/>
                <a:gd name="connsiteX1" fmla="*/ 3321965 w 3321965"/>
                <a:gd name="connsiteY1" fmla="*/ 0 h 1216451"/>
                <a:gd name="connsiteX2" fmla="*/ 3321965 w 3321965"/>
                <a:gd name="connsiteY2" fmla="*/ 551861 h 1216451"/>
                <a:gd name="connsiteX3" fmla="*/ 23566 w 3321965"/>
                <a:gd name="connsiteY3" fmla="*/ 1216451 h 1216451"/>
                <a:gd name="connsiteX4" fmla="*/ 0 w 3321965"/>
                <a:gd name="connsiteY4" fmla="*/ 188536 h 1216451"/>
                <a:gd name="connsiteX0" fmla="*/ 0 w 3326678"/>
                <a:gd name="connsiteY0" fmla="*/ 193249 h 1216451"/>
                <a:gd name="connsiteX1" fmla="*/ 3326678 w 3326678"/>
                <a:gd name="connsiteY1" fmla="*/ 0 h 1216451"/>
                <a:gd name="connsiteX2" fmla="*/ 3326678 w 3326678"/>
                <a:gd name="connsiteY2" fmla="*/ 551861 h 1216451"/>
                <a:gd name="connsiteX3" fmla="*/ 28279 w 3326678"/>
                <a:gd name="connsiteY3" fmla="*/ 1216451 h 1216451"/>
                <a:gd name="connsiteX4" fmla="*/ 0 w 3326678"/>
                <a:gd name="connsiteY4" fmla="*/ 193249 h 1216451"/>
                <a:gd name="connsiteX0" fmla="*/ 0 w 3326678"/>
                <a:gd name="connsiteY0" fmla="*/ 193249 h 1216451"/>
                <a:gd name="connsiteX1" fmla="*/ 3326678 w 3326678"/>
                <a:gd name="connsiteY1" fmla="*/ 0 h 1216451"/>
                <a:gd name="connsiteX2" fmla="*/ 3326678 w 3326678"/>
                <a:gd name="connsiteY2" fmla="*/ 551861 h 1216451"/>
                <a:gd name="connsiteX3" fmla="*/ 28279 w 3326678"/>
                <a:gd name="connsiteY3" fmla="*/ 1216451 h 1216451"/>
                <a:gd name="connsiteX4" fmla="*/ 0 w 3326678"/>
                <a:gd name="connsiteY4" fmla="*/ 193249 h 1216451"/>
                <a:gd name="connsiteX0" fmla="*/ 0 w 3326678"/>
                <a:gd name="connsiteY0" fmla="*/ 193249 h 1216451"/>
                <a:gd name="connsiteX1" fmla="*/ 3326678 w 3326678"/>
                <a:gd name="connsiteY1" fmla="*/ 0 h 1216451"/>
                <a:gd name="connsiteX2" fmla="*/ 3326678 w 3326678"/>
                <a:gd name="connsiteY2" fmla="*/ 551861 h 1216451"/>
                <a:gd name="connsiteX3" fmla="*/ 28279 w 3326678"/>
                <a:gd name="connsiteY3" fmla="*/ 1216451 h 1216451"/>
                <a:gd name="connsiteX4" fmla="*/ 0 w 3326678"/>
                <a:gd name="connsiteY4" fmla="*/ 193249 h 1216451"/>
                <a:gd name="connsiteX0" fmla="*/ 0 w 3326678"/>
                <a:gd name="connsiteY0" fmla="*/ 193249 h 1216451"/>
                <a:gd name="connsiteX1" fmla="*/ 3326678 w 3326678"/>
                <a:gd name="connsiteY1" fmla="*/ 0 h 1216451"/>
                <a:gd name="connsiteX2" fmla="*/ 3326678 w 3326678"/>
                <a:gd name="connsiteY2" fmla="*/ 551861 h 1216451"/>
                <a:gd name="connsiteX3" fmla="*/ 28279 w 3326678"/>
                <a:gd name="connsiteY3" fmla="*/ 1216451 h 1216451"/>
                <a:gd name="connsiteX4" fmla="*/ 0 w 3326678"/>
                <a:gd name="connsiteY4" fmla="*/ 193249 h 1216451"/>
                <a:gd name="connsiteX0" fmla="*/ 0 w 3326678"/>
                <a:gd name="connsiteY0" fmla="*/ 193249 h 1307095"/>
                <a:gd name="connsiteX1" fmla="*/ 3326678 w 3326678"/>
                <a:gd name="connsiteY1" fmla="*/ 0 h 1307095"/>
                <a:gd name="connsiteX2" fmla="*/ 3326678 w 3326678"/>
                <a:gd name="connsiteY2" fmla="*/ 551861 h 1307095"/>
                <a:gd name="connsiteX3" fmla="*/ 1173047 w 3326678"/>
                <a:gd name="connsiteY3" fmla="*/ 1202801 h 1307095"/>
                <a:gd name="connsiteX4" fmla="*/ 28279 w 3326678"/>
                <a:gd name="connsiteY4" fmla="*/ 1216451 h 1307095"/>
                <a:gd name="connsiteX5" fmla="*/ 0 w 3326678"/>
                <a:gd name="connsiteY5" fmla="*/ 193249 h 1307095"/>
                <a:gd name="connsiteX0" fmla="*/ 0 w 3326678"/>
                <a:gd name="connsiteY0" fmla="*/ 193249 h 1270416"/>
                <a:gd name="connsiteX1" fmla="*/ 3326678 w 3326678"/>
                <a:gd name="connsiteY1" fmla="*/ 0 h 1270416"/>
                <a:gd name="connsiteX2" fmla="*/ 3326678 w 3326678"/>
                <a:gd name="connsiteY2" fmla="*/ 551861 h 1270416"/>
                <a:gd name="connsiteX3" fmla="*/ 1173047 w 3326678"/>
                <a:gd name="connsiteY3" fmla="*/ 1202801 h 1270416"/>
                <a:gd name="connsiteX4" fmla="*/ 28279 w 3326678"/>
                <a:gd name="connsiteY4" fmla="*/ 1216451 h 1270416"/>
                <a:gd name="connsiteX5" fmla="*/ 0 w 3326678"/>
                <a:gd name="connsiteY5" fmla="*/ 193249 h 1270416"/>
                <a:gd name="connsiteX0" fmla="*/ 0 w 3326678"/>
                <a:gd name="connsiteY0" fmla="*/ 193249 h 1217309"/>
                <a:gd name="connsiteX1" fmla="*/ 3326678 w 3326678"/>
                <a:gd name="connsiteY1" fmla="*/ 0 h 1217309"/>
                <a:gd name="connsiteX2" fmla="*/ 3326678 w 3326678"/>
                <a:gd name="connsiteY2" fmla="*/ 551861 h 1217309"/>
                <a:gd name="connsiteX3" fmla="*/ 1173047 w 3326678"/>
                <a:gd name="connsiteY3" fmla="*/ 1202801 h 1217309"/>
                <a:gd name="connsiteX4" fmla="*/ 28279 w 3326678"/>
                <a:gd name="connsiteY4" fmla="*/ 1216451 h 1217309"/>
                <a:gd name="connsiteX5" fmla="*/ 0 w 3326678"/>
                <a:gd name="connsiteY5" fmla="*/ 193249 h 1217309"/>
                <a:gd name="connsiteX0" fmla="*/ 0 w 3326678"/>
                <a:gd name="connsiteY0" fmla="*/ 193249 h 1229840"/>
                <a:gd name="connsiteX1" fmla="*/ 3326678 w 3326678"/>
                <a:gd name="connsiteY1" fmla="*/ 0 h 1229840"/>
                <a:gd name="connsiteX2" fmla="*/ 3326678 w 3326678"/>
                <a:gd name="connsiteY2" fmla="*/ 551861 h 1229840"/>
                <a:gd name="connsiteX3" fmla="*/ 1173047 w 3326678"/>
                <a:gd name="connsiteY3" fmla="*/ 1202801 h 1229840"/>
                <a:gd name="connsiteX4" fmla="*/ 28279 w 3326678"/>
                <a:gd name="connsiteY4" fmla="*/ 1216451 h 1229840"/>
                <a:gd name="connsiteX5" fmla="*/ 0 w 3326678"/>
                <a:gd name="connsiteY5" fmla="*/ 193249 h 1229840"/>
                <a:gd name="connsiteX0" fmla="*/ 0 w 3326678"/>
                <a:gd name="connsiteY0" fmla="*/ 193249 h 1229840"/>
                <a:gd name="connsiteX1" fmla="*/ 2012032 w 3326678"/>
                <a:gd name="connsiteY1" fmla="*/ 260121 h 1229840"/>
                <a:gd name="connsiteX2" fmla="*/ 3326678 w 3326678"/>
                <a:gd name="connsiteY2" fmla="*/ 0 h 1229840"/>
                <a:gd name="connsiteX3" fmla="*/ 3326678 w 3326678"/>
                <a:gd name="connsiteY3" fmla="*/ 551861 h 1229840"/>
                <a:gd name="connsiteX4" fmla="*/ 1173047 w 3326678"/>
                <a:gd name="connsiteY4" fmla="*/ 1202801 h 1229840"/>
                <a:gd name="connsiteX5" fmla="*/ 28279 w 3326678"/>
                <a:gd name="connsiteY5" fmla="*/ 1216451 h 1229840"/>
                <a:gd name="connsiteX6" fmla="*/ 0 w 3326678"/>
                <a:gd name="connsiteY6" fmla="*/ 193249 h 1229840"/>
                <a:gd name="connsiteX0" fmla="*/ 0 w 3326678"/>
                <a:gd name="connsiteY0" fmla="*/ 214065 h 1250656"/>
                <a:gd name="connsiteX1" fmla="*/ 2012032 w 3326678"/>
                <a:gd name="connsiteY1" fmla="*/ 280937 h 1250656"/>
                <a:gd name="connsiteX2" fmla="*/ 3326678 w 3326678"/>
                <a:gd name="connsiteY2" fmla="*/ 20816 h 1250656"/>
                <a:gd name="connsiteX3" fmla="*/ 3326678 w 3326678"/>
                <a:gd name="connsiteY3" fmla="*/ 572677 h 1250656"/>
                <a:gd name="connsiteX4" fmla="*/ 1173047 w 3326678"/>
                <a:gd name="connsiteY4" fmla="*/ 1223617 h 1250656"/>
                <a:gd name="connsiteX5" fmla="*/ 28279 w 3326678"/>
                <a:gd name="connsiteY5" fmla="*/ 1237267 h 1250656"/>
                <a:gd name="connsiteX6" fmla="*/ 0 w 3326678"/>
                <a:gd name="connsiteY6" fmla="*/ 214065 h 1250656"/>
                <a:gd name="connsiteX0" fmla="*/ 0 w 3326678"/>
                <a:gd name="connsiteY0" fmla="*/ 304886 h 1341477"/>
                <a:gd name="connsiteX1" fmla="*/ 2012032 w 3326678"/>
                <a:gd name="connsiteY1" fmla="*/ 371758 h 1341477"/>
                <a:gd name="connsiteX2" fmla="*/ 3326678 w 3326678"/>
                <a:gd name="connsiteY2" fmla="*/ 111637 h 1341477"/>
                <a:gd name="connsiteX3" fmla="*/ 3326678 w 3326678"/>
                <a:gd name="connsiteY3" fmla="*/ 663498 h 1341477"/>
                <a:gd name="connsiteX4" fmla="*/ 1173047 w 3326678"/>
                <a:gd name="connsiteY4" fmla="*/ 1314438 h 1341477"/>
                <a:gd name="connsiteX5" fmla="*/ 28279 w 3326678"/>
                <a:gd name="connsiteY5" fmla="*/ 1328088 h 1341477"/>
                <a:gd name="connsiteX6" fmla="*/ 0 w 3326678"/>
                <a:gd name="connsiteY6" fmla="*/ 304886 h 1341477"/>
                <a:gd name="connsiteX0" fmla="*/ 0 w 3326678"/>
                <a:gd name="connsiteY0" fmla="*/ 304886 h 1341477"/>
                <a:gd name="connsiteX1" fmla="*/ 2012032 w 3326678"/>
                <a:gd name="connsiteY1" fmla="*/ 371758 h 1341477"/>
                <a:gd name="connsiteX2" fmla="*/ 3326678 w 3326678"/>
                <a:gd name="connsiteY2" fmla="*/ 111637 h 1341477"/>
                <a:gd name="connsiteX3" fmla="*/ 3326678 w 3326678"/>
                <a:gd name="connsiteY3" fmla="*/ 663498 h 1341477"/>
                <a:gd name="connsiteX4" fmla="*/ 1173047 w 3326678"/>
                <a:gd name="connsiteY4" fmla="*/ 1314438 h 1341477"/>
                <a:gd name="connsiteX5" fmla="*/ 28279 w 3326678"/>
                <a:gd name="connsiteY5" fmla="*/ 1328088 h 1341477"/>
                <a:gd name="connsiteX6" fmla="*/ 0 w 3326678"/>
                <a:gd name="connsiteY6" fmla="*/ 304886 h 1341477"/>
                <a:gd name="connsiteX0" fmla="*/ 0 w 3326678"/>
                <a:gd name="connsiteY0" fmla="*/ 304886 h 1330455"/>
                <a:gd name="connsiteX1" fmla="*/ 2012032 w 3326678"/>
                <a:gd name="connsiteY1" fmla="*/ 371758 h 1330455"/>
                <a:gd name="connsiteX2" fmla="*/ 3326678 w 3326678"/>
                <a:gd name="connsiteY2" fmla="*/ 111637 h 1330455"/>
                <a:gd name="connsiteX3" fmla="*/ 3326678 w 3326678"/>
                <a:gd name="connsiteY3" fmla="*/ 663498 h 1330455"/>
                <a:gd name="connsiteX4" fmla="*/ 1286168 w 3326678"/>
                <a:gd name="connsiteY4" fmla="*/ 1276730 h 1330455"/>
                <a:gd name="connsiteX5" fmla="*/ 28279 w 3326678"/>
                <a:gd name="connsiteY5" fmla="*/ 1328088 h 1330455"/>
                <a:gd name="connsiteX6" fmla="*/ 0 w 3326678"/>
                <a:gd name="connsiteY6" fmla="*/ 304886 h 1330455"/>
                <a:gd name="connsiteX0" fmla="*/ 0 w 3326678"/>
                <a:gd name="connsiteY0" fmla="*/ 304886 h 1330455"/>
                <a:gd name="connsiteX1" fmla="*/ 2012032 w 3326678"/>
                <a:gd name="connsiteY1" fmla="*/ 371758 h 1330455"/>
                <a:gd name="connsiteX2" fmla="*/ 3326678 w 3326678"/>
                <a:gd name="connsiteY2" fmla="*/ 111637 h 1330455"/>
                <a:gd name="connsiteX3" fmla="*/ 3326678 w 3326678"/>
                <a:gd name="connsiteY3" fmla="*/ 663498 h 1330455"/>
                <a:gd name="connsiteX4" fmla="*/ 1286168 w 3326678"/>
                <a:gd name="connsiteY4" fmla="*/ 1276730 h 1330455"/>
                <a:gd name="connsiteX5" fmla="*/ 28279 w 3326678"/>
                <a:gd name="connsiteY5" fmla="*/ 1328088 h 1330455"/>
                <a:gd name="connsiteX6" fmla="*/ 0 w 3326678"/>
                <a:gd name="connsiteY6" fmla="*/ 304886 h 1330455"/>
                <a:gd name="connsiteX0" fmla="*/ 0 w 3326678"/>
                <a:gd name="connsiteY0" fmla="*/ 304886 h 1330455"/>
                <a:gd name="connsiteX1" fmla="*/ 2012032 w 3326678"/>
                <a:gd name="connsiteY1" fmla="*/ 371758 h 1330455"/>
                <a:gd name="connsiteX2" fmla="*/ 3326678 w 3326678"/>
                <a:gd name="connsiteY2" fmla="*/ 111637 h 1330455"/>
                <a:gd name="connsiteX3" fmla="*/ 3326678 w 3326678"/>
                <a:gd name="connsiteY3" fmla="*/ 663498 h 1330455"/>
                <a:gd name="connsiteX4" fmla="*/ 1286168 w 3326678"/>
                <a:gd name="connsiteY4" fmla="*/ 1276730 h 1330455"/>
                <a:gd name="connsiteX5" fmla="*/ 28279 w 3326678"/>
                <a:gd name="connsiteY5" fmla="*/ 1328088 h 1330455"/>
                <a:gd name="connsiteX6" fmla="*/ 0 w 3326678"/>
                <a:gd name="connsiteY6" fmla="*/ 304886 h 1330455"/>
                <a:gd name="connsiteX0" fmla="*/ 0 w 3326678"/>
                <a:gd name="connsiteY0" fmla="*/ 304886 h 1330455"/>
                <a:gd name="connsiteX1" fmla="*/ 2012032 w 3326678"/>
                <a:gd name="connsiteY1" fmla="*/ 371758 h 1330455"/>
                <a:gd name="connsiteX2" fmla="*/ 3326678 w 3326678"/>
                <a:gd name="connsiteY2" fmla="*/ 111637 h 1330455"/>
                <a:gd name="connsiteX3" fmla="*/ 3326678 w 3326678"/>
                <a:gd name="connsiteY3" fmla="*/ 663498 h 1330455"/>
                <a:gd name="connsiteX4" fmla="*/ 1286168 w 3326678"/>
                <a:gd name="connsiteY4" fmla="*/ 1276730 h 1330455"/>
                <a:gd name="connsiteX5" fmla="*/ 28279 w 3326678"/>
                <a:gd name="connsiteY5" fmla="*/ 1328088 h 1330455"/>
                <a:gd name="connsiteX6" fmla="*/ 0 w 3326678"/>
                <a:gd name="connsiteY6" fmla="*/ 304886 h 1330455"/>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28607"/>
                <a:gd name="connsiteX1" fmla="*/ 2012032 w 3326678"/>
                <a:gd name="connsiteY1" fmla="*/ 371758 h 1328607"/>
                <a:gd name="connsiteX2" fmla="*/ 3326678 w 3326678"/>
                <a:gd name="connsiteY2" fmla="*/ 111637 h 1328607"/>
                <a:gd name="connsiteX3" fmla="*/ 3326678 w 3326678"/>
                <a:gd name="connsiteY3" fmla="*/ 663498 h 1328607"/>
                <a:gd name="connsiteX4" fmla="*/ 1512411 w 3326678"/>
                <a:gd name="connsiteY4" fmla="*/ 1187175 h 1328607"/>
                <a:gd name="connsiteX5" fmla="*/ 28279 w 3326678"/>
                <a:gd name="connsiteY5" fmla="*/ 1328088 h 1328607"/>
                <a:gd name="connsiteX6" fmla="*/ 0 w 3326678"/>
                <a:gd name="connsiteY6" fmla="*/ 304886 h 1328607"/>
                <a:gd name="connsiteX0" fmla="*/ 0 w 3326678"/>
                <a:gd name="connsiteY0" fmla="*/ 304886 h 1309858"/>
                <a:gd name="connsiteX1" fmla="*/ 2012032 w 3326678"/>
                <a:gd name="connsiteY1" fmla="*/ 371758 h 1309858"/>
                <a:gd name="connsiteX2" fmla="*/ 3326678 w 3326678"/>
                <a:gd name="connsiteY2" fmla="*/ 111637 h 1309858"/>
                <a:gd name="connsiteX3" fmla="*/ 3326678 w 3326678"/>
                <a:gd name="connsiteY3" fmla="*/ 663498 h 1309858"/>
                <a:gd name="connsiteX4" fmla="*/ 1512411 w 3326678"/>
                <a:gd name="connsiteY4" fmla="*/ 1187175 h 1309858"/>
                <a:gd name="connsiteX5" fmla="*/ 23565 w 3326678"/>
                <a:gd name="connsiteY5" fmla="*/ 1309234 h 1309858"/>
                <a:gd name="connsiteX6" fmla="*/ 0 w 3326678"/>
                <a:gd name="connsiteY6" fmla="*/ 304886 h 1309858"/>
                <a:gd name="connsiteX0" fmla="*/ 0 w 3326678"/>
                <a:gd name="connsiteY0" fmla="*/ 304886 h 1240900"/>
                <a:gd name="connsiteX1" fmla="*/ 2012032 w 3326678"/>
                <a:gd name="connsiteY1" fmla="*/ 371758 h 1240900"/>
                <a:gd name="connsiteX2" fmla="*/ 3326678 w 3326678"/>
                <a:gd name="connsiteY2" fmla="*/ 111637 h 1240900"/>
                <a:gd name="connsiteX3" fmla="*/ 3326678 w 3326678"/>
                <a:gd name="connsiteY3" fmla="*/ 663498 h 1240900"/>
                <a:gd name="connsiteX4" fmla="*/ 1512411 w 3326678"/>
                <a:gd name="connsiteY4" fmla="*/ 1187175 h 1240900"/>
                <a:gd name="connsiteX5" fmla="*/ 51845 w 3326678"/>
                <a:gd name="connsiteY5" fmla="*/ 1238533 h 1240900"/>
                <a:gd name="connsiteX6" fmla="*/ 0 w 3326678"/>
                <a:gd name="connsiteY6" fmla="*/ 304886 h 1240900"/>
                <a:gd name="connsiteX0" fmla="*/ 11381 w 3338059"/>
                <a:gd name="connsiteY0" fmla="*/ 304886 h 1333300"/>
                <a:gd name="connsiteX1" fmla="*/ 2023413 w 3338059"/>
                <a:gd name="connsiteY1" fmla="*/ 371758 h 1333300"/>
                <a:gd name="connsiteX2" fmla="*/ 3338059 w 3338059"/>
                <a:gd name="connsiteY2" fmla="*/ 111637 h 1333300"/>
                <a:gd name="connsiteX3" fmla="*/ 3338059 w 3338059"/>
                <a:gd name="connsiteY3" fmla="*/ 663498 h 1333300"/>
                <a:gd name="connsiteX4" fmla="*/ 1523792 w 3338059"/>
                <a:gd name="connsiteY4" fmla="*/ 1187175 h 1333300"/>
                <a:gd name="connsiteX5" fmla="*/ 1952 w 3338059"/>
                <a:gd name="connsiteY5" fmla="*/ 1332802 h 1333300"/>
                <a:gd name="connsiteX6" fmla="*/ 11381 w 3338059"/>
                <a:gd name="connsiteY6" fmla="*/ 304886 h 1333300"/>
                <a:gd name="connsiteX0" fmla="*/ 11381 w 3338059"/>
                <a:gd name="connsiteY0" fmla="*/ 304886 h 1342423"/>
                <a:gd name="connsiteX1" fmla="*/ 2023413 w 3338059"/>
                <a:gd name="connsiteY1" fmla="*/ 371758 h 1342423"/>
                <a:gd name="connsiteX2" fmla="*/ 3338059 w 3338059"/>
                <a:gd name="connsiteY2" fmla="*/ 111637 h 1342423"/>
                <a:gd name="connsiteX3" fmla="*/ 3338059 w 3338059"/>
                <a:gd name="connsiteY3" fmla="*/ 663498 h 1342423"/>
                <a:gd name="connsiteX4" fmla="*/ 1523792 w 3338059"/>
                <a:gd name="connsiteY4" fmla="*/ 1187175 h 1342423"/>
                <a:gd name="connsiteX5" fmla="*/ 1952 w 3338059"/>
                <a:gd name="connsiteY5" fmla="*/ 1332802 h 1342423"/>
                <a:gd name="connsiteX6" fmla="*/ 11381 w 3338059"/>
                <a:gd name="connsiteY6" fmla="*/ 304886 h 1342423"/>
                <a:gd name="connsiteX0" fmla="*/ 11381 w 3338059"/>
                <a:gd name="connsiteY0" fmla="*/ 304886 h 1332802"/>
                <a:gd name="connsiteX1" fmla="*/ 2023413 w 3338059"/>
                <a:gd name="connsiteY1" fmla="*/ 371758 h 1332802"/>
                <a:gd name="connsiteX2" fmla="*/ 3338059 w 3338059"/>
                <a:gd name="connsiteY2" fmla="*/ 111637 h 1332802"/>
                <a:gd name="connsiteX3" fmla="*/ 3338059 w 3338059"/>
                <a:gd name="connsiteY3" fmla="*/ 663498 h 1332802"/>
                <a:gd name="connsiteX4" fmla="*/ 1523792 w 3338059"/>
                <a:gd name="connsiteY4" fmla="*/ 1187175 h 1332802"/>
                <a:gd name="connsiteX5" fmla="*/ 1952 w 3338059"/>
                <a:gd name="connsiteY5" fmla="*/ 1332802 h 1332802"/>
                <a:gd name="connsiteX6" fmla="*/ 11381 w 3338059"/>
                <a:gd name="connsiteY6" fmla="*/ 304886 h 1332802"/>
                <a:gd name="connsiteX0" fmla="*/ 11381 w 3338059"/>
                <a:gd name="connsiteY0" fmla="*/ 304886 h 1332802"/>
                <a:gd name="connsiteX1" fmla="*/ 2023413 w 3338059"/>
                <a:gd name="connsiteY1" fmla="*/ 371758 h 1332802"/>
                <a:gd name="connsiteX2" fmla="*/ 3338059 w 3338059"/>
                <a:gd name="connsiteY2" fmla="*/ 111637 h 1332802"/>
                <a:gd name="connsiteX3" fmla="*/ 3338059 w 3338059"/>
                <a:gd name="connsiteY3" fmla="*/ 663498 h 1332802"/>
                <a:gd name="connsiteX4" fmla="*/ 1523792 w 3338059"/>
                <a:gd name="connsiteY4" fmla="*/ 1187175 h 1332802"/>
                <a:gd name="connsiteX5" fmla="*/ 1952 w 3338059"/>
                <a:gd name="connsiteY5" fmla="*/ 1332802 h 1332802"/>
                <a:gd name="connsiteX6" fmla="*/ 11381 w 3338059"/>
                <a:gd name="connsiteY6" fmla="*/ 304886 h 1332802"/>
                <a:gd name="connsiteX0" fmla="*/ 11381 w 3338059"/>
                <a:gd name="connsiteY0" fmla="*/ 304886 h 1333252"/>
                <a:gd name="connsiteX1" fmla="*/ 2023413 w 3338059"/>
                <a:gd name="connsiteY1" fmla="*/ 371758 h 1333252"/>
                <a:gd name="connsiteX2" fmla="*/ 3338059 w 3338059"/>
                <a:gd name="connsiteY2" fmla="*/ 111637 h 1333252"/>
                <a:gd name="connsiteX3" fmla="*/ 3338059 w 3338059"/>
                <a:gd name="connsiteY3" fmla="*/ 663498 h 1333252"/>
                <a:gd name="connsiteX4" fmla="*/ 1523792 w 3338059"/>
                <a:gd name="connsiteY4" fmla="*/ 1187175 h 1333252"/>
                <a:gd name="connsiteX5" fmla="*/ 1952 w 3338059"/>
                <a:gd name="connsiteY5" fmla="*/ 1332802 h 1333252"/>
                <a:gd name="connsiteX6" fmla="*/ 11381 w 3338059"/>
                <a:gd name="connsiteY6" fmla="*/ 304886 h 1333252"/>
                <a:gd name="connsiteX0" fmla="*/ 11381 w 3338059"/>
                <a:gd name="connsiteY0" fmla="*/ 304886 h 1342621"/>
                <a:gd name="connsiteX1" fmla="*/ 2023413 w 3338059"/>
                <a:gd name="connsiteY1" fmla="*/ 371758 h 1342621"/>
                <a:gd name="connsiteX2" fmla="*/ 3338059 w 3338059"/>
                <a:gd name="connsiteY2" fmla="*/ 111637 h 1342621"/>
                <a:gd name="connsiteX3" fmla="*/ 3338059 w 3338059"/>
                <a:gd name="connsiteY3" fmla="*/ 663498 h 1342621"/>
                <a:gd name="connsiteX4" fmla="*/ 1523792 w 3338059"/>
                <a:gd name="connsiteY4" fmla="*/ 1187175 h 1342621"/>
                <a:gd name="connsiteX5" fmla="*/ 1952 w 3338059"/>
                <a:gd name="connsiteY5" fmla="*/ 1332802 h 1342621"/>
                <a:gd name="connsiteX6" fmla="*/ 11381 w 3338059"/>
                <a:gd name="connsiteY6" fmla="*/ 304886 h 1342621"/>
                <a:gd name="connsiteX0" fmla="*/ 11381 w 3338059"/>
                <a:gd name="connsiteY0" fmla="*/ 304886 h 1342621"/>
                <a:gd name="connsiteX1" fmla="*/ 2023413 w 3338059"/>
                <a:gd name="connsiteY1" fmla="*/ 371758 h 1342621"/>
                <a:gd name="connsiteX2" fmla="*/ 3338059 w 3338059"/>
                <a:gd name="connsiteY2" fmla="*/ 111637 h 1342621"/>
                <a:gd name="connsiteX3" fmla="*/ 3338059 w 3338059"/>
                <a:gd name="connsiteY3" fmla="*/ 663498 h 1342621"/>
                <a:gd name="connsiteX4" fmla="*/ 1523792 w 3338059"/>
                <a:gd name="connsiteY4" fmla="*/ 1187175 h 1342621"/>
                <a:gd name="connsiteX5" fmla="*/ 1952 w 3338059"/>
                <a:gd name="connsiteY5" fmla="*/ 1332802 h 1342621"/>
                <a:gd name="connsiteX6" fmla="*/ 11381 w 3338059"/>
                <a:gd name="connsiteY6" fmla="*/ 304886 h 1342621"/>
                <a:gd name="connsiteX0" fmla="*/ 11381 w 3338059"/>
                <a:gd name="connsiteY0" fmla="*/ 304886 h 1342621"/>
                <a:gd name="connsiteX1" fmla="*/ 2023413 w 3338059"/>
                <a:gd name="connsiteY1" fmla="*/ 371758 h 1342621"/>
                <a:gd name="connsiteX2" fmla="*/ 3338059 w 3338059"/>
                <a:gd name="connsiteY2" fmla="*/ 111637 h 1342621"/>
                <a:gd name="connsiteX3" fmla="*/ 3338059 w 3338059"/>
                <a:gd name="connsiteY3" fmla="*/ 663498 h 1342621"/>
                <a:gd name="connsiteX4" fmla="*/ 1523792 w 3338059"/>
                <a:gd name="connsiteY4" fmla="*/ 1187175 h 1342621"/>
                <a:gd name="connsiteX5" fmla="*/ 1952 w 3338059"/>
                <a:gd name="connsiteY5" fmla="*/ 1332802 h 1342621"/>
                <a:gd name="connsiteX6" fmla="*/ 11381 w 3338059"/>
                <a:gd name="connsiteY6" fmla="*/ 304886 h 1342621"/>
                <a:gd name="connsiteX0" fmla="*/ 11381 w 3338059"/>
                <a:gd name="connsiteY0" fmla="*/ 216924 h 1254659"/>
                <a:gd name="connsiteX1" fmla="*/ 3338059 w 3338059"/>
                <a:gd name="connsiteY1" fmla="*/ 23675 h 1254659"/>
                <a:gd name="connsiteX2" fmla="*/ 3338059 w 3338059"/>
                <a:gd name="connsiteY2" fmla="*/ 575536 h 1254659"/>
                <a:gd name="connsiteX3" fmla="*/ 1523792 w 3338059"/>
                <a:gd name="connsiteY3" fmla="*/ 1099213 h 1254659"/>
                <a:gd name="connsiteX4" fmla="*/ 1952 w 3338059"/>
                <a:gd name="connsiteY4" fmla="*/ 1244840 h 1254659"/>
                <a:gd name="connsiteX5" fmla="*/ 11381 w 3338059"/>
                <a:gd name="connsiteY5" fmla="*/ 216924 h 1254659"/>
                <a:gd name="connsiteX0" fmla="*/ 11381 w 3338059"/>
                <a:gd name="connsiteY0" fmla="*/ 198030 h 1235765"/>
                <a:gd name="connsiteX1" fmla="*/ 3338059 w 3338059"/>
                <a:gd name="connsiteY1" fmla="*/ 4781 h 1235765"/>
                <a:gd name="connsiteX2" fmla="*/ 3338059 w 3338059"/>
                <a:gd name="connsiteY2" fmla="*/ 556642 h 1235765"/>
                <a:gd name="connsiteX3" fmla="*/ 1523792 w 3338059"/>
                <a:gd name="connsiteY3" fmla="*/ 1080319 h 1235765"/>
                <a:gd name="connsiteX4" fmla="*/ 1952 w 3338059"/>
                <a:gd name="connsiteY4" fmla="*/ 1225946 h 1235765"/>
                <a:gd name="connsiteX5" fmla="*/ 11381 w 3338059"/>
                <a:gd name="connsiteY5" fmla="*/ 198030 h 1235765"/>
                <a:gd name="connsiteX0" fmla="*/ 11381 w 3338059"/>
                <a:gd name="connsiteY0" fmla="*/ 195763 h 1233498"/>
                <a:gd name="connsiteX1" fmla="*/ 505699 w 3338059"/>
                <a:gd name="connsiteY1" fmla="*/ 658562 h 1233498"/>
                <a:gd name="connsiteX2" fmla="*/ 3338059 w 3338059"/>
                <a:gd name="connsiteY2" fmla="*/ 2514 h 1233498"/>
                <a:gd name="connsiteX3" fmla="*/ 3338059 w 3338059"/>
                <a:gd name="connsiteY3" fmla="*/ 554375 h 1233498"/>
                <a:gd name="connsiteX4" fmla="*/ 1523792 w 3338059"/>
                <a:gd name="connsiteY4" fmla="*/ 1078052 h 1233498"/>
                <a:gd name="connsiteX5" fmla="*/ 1952 w 3338059"/>
                <a:gd name="connsiteY5" fmla="*/ 1223679 h 1233498"/>
                <a:gd name="connsiteX6" fmla="*/ 11381 w 3338059"/>
                <a:gd name="connsiteY6" fmla="*/ 195763 h 1233498"/>
                <a:gd name="connsiteX0" fmla="*/ 11381 w 3338059"/>
                <a:gd name="connsiteY0" fmla="*/ 195763 h 1233498"/>
                <a:gd name="connsiteX1" fmla="*/ 505699 w 3338059"/>
                <a:gd name="connsiteY1" fmla="*/ 658562 h 1233498"/>
                <a:gd name="connsiteX2" fmla="*/ 3338059 w 3338059"/>
                <a:gd name="connsiteY2" fmla="*/ 2514 h 1233498"/>
                <a:gd name="connsiteX3" fmla="*/ 3338059 w 3338059"/>
                <a:gd name="connsiteY3" fmla="*/ 554375 h 1233498"/>
                <a:gd name="connsiteX4" fmla="*/ 1523792 w 3338059"/>
                <a:gd name="connsiteY4" fmla="*/ 1078052 h 1233498"/>
                <a:gd name="connsiteX5" fmla="*/ 1952 w 3338059"/>
                <a:gd name="connsiteY5" fmla="*/ 1223679 h 1233498"/>
                <a:gd name="connsiteX6" fmla="*/ 11381 w 3338059"/>
                <a:gd name="connsiteY6" fmla="*/ 195763 h 1233498"/>
                <a:gd name="connsiteX0" fmla="*/ 11381 w 3338059"/>
                <a:gd name="connsiteY0" fmla="*/ 195763 h 1233498"/>
                <a:gd name="connsiteX1" fmla="*/ 505699 w 3338059"/>
                <a:gd name="connsiteY1" fmla="*/ 658562 h 1233498"/>
                <a:gd name="connsiteX2" fmla="*/ 3338059 w 3338059"/>
                <a:gd name="connsiteY2" fmla="*/ 2514 h 1233498"/>
                <a:gd name="connsiteX3" fmla="*/ 3338059 w 3338059"/>
                <a:gd name="connsiteY3" fmla="*/ 554375 h 1233498"/>
                <a:gd name="connsiteX4" fmla="*/ 1523792 w 3338059"/>
                <a:gd name="connsiteY4" fmla="*/ 1078052 h 1233498"/>
                <a:gd name="connsiteX5" fmla="*/ 1952 w 3338059"/>
                <a:gd name="connsiteY5" fmla="*/ 1223679 h 1233498"/>
                <a:gd name="connsiteX6" fmla="*/ 11381 w 3338059"/>
                <a:gd name="connsiteY6" fmla="*/ 195763 h 1233498"/>
                <a:gd name="connsiteX0" fmla="*/ 11381 w 3338059"/>
                <a:gd name="connsiteY0" fmla="*/ 195730 h 1233465"/>
                <a:gd name="connsiteX1" fmla="*/ 477419 w 3338059"/>
                <a:gd name="connsiteY1" fmla="*/ 667955 h 1233465"/>
                <a:gd name="connsiteX2" fmla="*/ 3338059 w 3338059"/>
                <a:gd name="connsiteY2" fmla="*/ 2481 h 1233465"/>
                <a:gd name="connsiteX3" fmla="*/ 3338059 w 3338059"/>
                <a:gd name="connsiteY3" fmla="*/ 554342 h 1233465"/>
                <a:gd name="connsiteX4" fmla="*/ 1523792 w 3338059"/>
                <a:gd name="connsiteY4" fmla="*/ 1078019 h 1233465"/>
                <a:gd name="connsiteX5" fmla="*/ 1952 w 3338059"/>
                <a:gd name="connsiteY5" fmla="*/ 1223646 h 1233465"/>
                <a:gd name="connsiteX6" fmla="*/ 11381 w 3338059"/>
                <a:gd name="connsiteY6" fmla="*/ 195730 h 1233465"/>
                <a:gd name="connsiteX0" fmla="*/ 11381 w 3338059"/>
                <a:gd name="connsiteY0" fmla="*/ 195730 h 1233465"/>
                <a:gd name="connsiteX1" fmla="*/ 477419 w 3338059"/>
                <a:gd name="connsiteY1" fmla="*/ 667955 h 1233465"/>
                <a:gd name="connsiteX2" fmla="*/ 3338059 w 3338059"/>
                <a:gd name="connsiteY2" fmla="*/ 2481 h 1233465"/>
                <a:gd name="connsiteX3" fmla="*/ 3338059 w 3338059"/>
                <a:gd name="connsiteY3" fmla="*/ 554342 h 1233465"/>
                <a:gd name="connsiteX4" fmla="*/ 1523792 w 3338059"/>
                <a:gd name="connsiteY4" fmla="*/ 1078019 h 1233465"/>
                <a:gd name="connsiteX5" fmla="*/ 1952 w 3338059"/>
                <a:gd name="connsiteY5" fmla="*/ 1223646 h 1233465"/>
                <a:gd name="connsiteX6" fmla="*/ 11381 w 3338059"/>
                <a:gd name="connsiteY6" fmla="*/ 195730 h 1233465"/>
                <a:gd name="connsiteX0" fmla="*/ 11381 w 3338059"/>
                <a:gd name="connsiteY0" fmla="*/ 195746 h 1233481"/>
                <a:gd name="connsiteX1" fmla="*/ 477419 w 3338059"/>
                <a:gd name="connsiteY1" fmla="*/ 663257 h 1233481"/>
                <a:gd name="connsiteX2" fmla="*/ 3338059 w 3338059"/>
                <a:gd name="connsiteY2" fmla="*/ 2497 h 1233481"/>
                <a:gd name="connsiteX3" fmla="*/ 3338059 w 3338059"/>
                <a:gd name="connsiteY3" fmla="*/ 554358 h 1233481"/>
                <a:gd name="connsiteX4" fmla="*/ 1523792 w 3338059"/>
                <a:gd name="connsiteY4" fmla="*/ 1078035 h 1233481"/>
                <a:gd name="connsiteX5" fmla="*/ 1952 w 3338059"/>
                <a:gd name="connsiteY5" fmla="*/ 1223662 h 1233481"/>
                <a:gd name="connsiteX6" fmla="*/ 11381 w 3338059"/>
                <a:gd name="connsiteY6" fmla="*/ 195746 h 1233481"/>
                <a:gd name="connsiteX0" fmla="*/ 11381 w 3338059"/>
                <a:gd name="connsiteY0" fmla="*/ 195746 h 1233481"/>
                <a:gd name="connsiteX1" fmla="*/ 477419 w 3338059"/>
                <a:gd name="connsiteY1" fmla="*/ 663257 h 1233481"/>
                <a:gd name="connsiteX2" fmla="*/ 3338059 w 3338059"/>
                <a:gd name="connsiteY2" fmla="*/ 2497 h 1233481"/>
                <a:gd name="connsiteX3" fmla="*/ 3338059 w 3338059"/>
                <a:gd name="connsiteY3" fmla="*/ 554358 h 1233481"/>
                <a:gd name="connsiteX4" fmla="*/ 1523792 w 3338059"/>
                <a:gd name="connsiteY4" fmla="*/ 1078035 h 1233481"/>
                <a:gd name="connsiteX5" fmla="*/ 1952 w 3338059"/>
                <a:gd name="connsiteY5" fmla="*/ 1223662 h 1233481"/>
                <a:gd name="connsiteX6" fmla="*/ 11381 w 3338059"/>
                <a:gd name="connsiteY6" fmla="*/ 195746 h 1233481"/>
                <a:gd name="connsiteX0" fmla="*/ 11381 w 3338059"/>
                <a:gd name="connsiteY0" fmla="*/ 194830 h 1232565"/>
                <a:gd name="connsiteX1" fmla="*/ 477419 w 3338059"/>
                <a:gd name="connsiteY1" fmla="*/ 662341 h 1232565"/>
                <a:gd name="connsiteX2" fmla="*/ 3338059 w 3338059"/>
                <a:gd name="connsiteY2" fmla="*/ 1581 h 1232565"/>
                <a:gd name="connsiteX3" fmla="*/ 3338059 w 3338059"/>
                <a:gd name="connsiteY3" fmla="*/ 553442 h 1232565"/>
                <a:gd name="connsiteX4" fmla="*/ 1523792 w 3338059"/>
                <a:gd name="connsiteY4" fmla="*/ 1077119 h 1232565"/>
                <a:gd name="connsiteX5" fmla="*/ 1952 w 3338059"/>
                <a:gd name="connsiteY5" fmla="*/ 1222746 h 1232565"/>
                <a:gd name="connsiteX6" fmla="*/ 11381 w 3338059"/>
                <a:gd name="connsiteY6" fmla="*/ 194830 h 1232565"/>
                <a:gd name="connsiteX0" fmla="*/ 11381 w 3338059"/>
                <a:gd name="connsiteY0" fmla="*/ 278436 h 1316171"/>
                <a:gd name="connsiteX1" fmla="*/ 477419 w 3338059"/>
                <a:gd name="connsiteY1" fmla="*/ 745947 h 1316171"/>
                <a:gd name="connsiteX2" fmla="*/ 3338059 w 3338059"/>
                <a:gd name="connsiteY2" fmla="*/ 85187 h 1316171"/>
                <a:gd name="connsiteX3" fmla="*/ 3338059 w 3338059"/>
                <a:gd name="connsiteY3" fmla="*/ 637048 h 1316171"/>
                <a:gd name="connsiteX4" fmla="*/ 1523792 w 3338059"/>
                <a:gd name="connsiteY4" fmla="*/ 1160725 h 1316171"/>
                <a:gd name="connsiteX5" fmla="*/ 1952 w 3338059"/>
                <a:gd name="connsiteY5" fmla="*/ 1306352 h 1316171"/>
                <a:gd name="connsiteX6" fmla="*/ 11381 w 3338059"/>
                <a:gd name="connsiteY6" fmla="*/ 278436 h 1316171"/>
                <a:gd name="connsiteX0" fmla="*/ 11381 w 3338059"/>
                <a:gd name="connsiteY0" fmla="*/ 304838 h 1342573"/>
                <a:gd name="connsiteX1" fmla="*/ 477419 w 3338059"/>
                <a:gd name="connsiteY1" fmla="*/ 772349 h 1342573"/>
                <a:gd name="connsiteX2" fmla="*/ 3338059 w 3338059"/>
                <a:gd name="connsiteY2" fmla="*/ 111589 h 1342573"/>
                <a:gd name="connsiteX3" fmla="*/ 3338059 w 3338059"/>
                <a:gd name="connsiteY3" fmla="*/ 663450 h 1342573"/>
                <a:gd name="connsiteX4" fmla="*/ 1523792 w 3338059"/>
                <a:gd name="connsiteY4" fmla="*/ 1187127 h 1342573"/>
                <a:gd name="connsiteX5" fmla="*/ 1952 w 3338059"/>
                <a:gd name="connsiteY5" fmla="*/ 1332754 h 1342573"/>
                <a:gd name="connsiteX6" fmla="*/ 11381 w 3338059"/>
                <a:gd name="connsiteY6" fmla="*/ 304838 h 1342573"/>
                <a:gd name="connsiteX0" fmla="*/ 11381 w 3338059"/>
                <a:gd name="connsiteY0" fmla="*/ 305364 h 1343099"/>
                <a:gd name="connsiteX1" fmla="*/ 477419 w 3338059"/>
                <a:gd name="connsiteY1" fmla="*/ 772875 h 1343099"/>
                <a:gd name="connsiteX2" fmla="*/ 3338059 w 3338059"/>
                <a:gd name="connsiteY2" fmla="*/ 112115 h 1343099"/>
                <a:gd name="connsiteX3" fmla="*/ 3338059 w 3338059"/>
                <a:gd name="connsiteY3" fmla="*/ 663976 h 1343099"/>
                <a:gd name="connsiteX4" fmla="*/ 1523792 w 3338059"/>
                <a:gd name="connsiteY4" fmla="*/ 1187653 h 1343099"/>
                <a:gd name="connsiteX5" fmla="*/ 1952 w 3338059"/>
                <a:gd name="connsiteY5" fmla="*/ 1333280 h 1343099"/>
                <a:gd name="connsiteX6" fmla="*/ 11381 w 3338059"/>
                <a:gd name="connsiteY6" fmla="*/ 305364 h 1343099"/>
                <a:gd name="connsiteX0" fmla="*/ 11381 w 3338059"/>
                <a:gd name="connsiteY0" fmla="*/ 302779 h 1340514"/>
                <a:gd name="connsiteX1" fmla="*/ 477419 w 3338059"/>
                <a:gd name="connsiteY1" fmla="*/ 770290 h 1340514"/>
                <a:gd name="connsiteX2" fmla="*/ 3338059 w 3338059"/>
                <a:gd name="connsiteY2" fmla="*/ 109530 h 1340514"/>
                <a:gd name="connsiteX3" fmla="*/ 3338059 w 3338059"/>
                <a:gd name="connsiteY3" fmla="*/ 661391 h 1340514"/>
                <a:gd name="connsiteX4" fmla="*/ 1523792 w 3338059"/>
                <a:gd name="connsiteY4" fmla="*/ 1185068 h 1340514"/>
                <a:gd name="connsiteX5" fmla="*/ 1952 w 3338059"/>
                <a:gd name="connsiteY5" fmla="*/ 1330695 h 1340514"/>
                <a:gd name="connsiteX6" fmla="*/ 11381 w 3338059"/>
                <a:gd name="connsiteY6" fmla="*/ 302779 h 1340514"/>
                <a:gd name="connsiteX0" fmla="*/ 11381 w 3338059"/>
                <a:gd name="connsiteY0" fmla="*/ 304838 h 1342573"/>
                <a:gd name="connsiteX1" fmla="*/ 477419 w 3338059"/>
                <a:gd name="connsiteY1" fmla="*/ 772349 h 1342573"/>
                <a:gd name="connsiteX2" fmla="*/ 3338059 w 3338059"/>
                <a:gd name="connsiteY2" fmla="*/ 111589 h 1342573"/>
                <a:gd name="connsiteX3" fmla="*/ 3338059 w 3338059"/>
                <a:gd name="connsiteY3" fmla="*/ 663450 h 1342573"/>
                <a:gd name="connsiteX4" fmla="*/ 1523792 w 3338059"/>
                <a:gd name="connsiteY4" fmla="*/ 1187127 h 1342573"/>
                <a:gd name="connsiteX5" fmla="*/ 1952 w 3338059"/>
                <a:gd name="connsiteY5" fmla="*/ 1332754 h 1342573"/>
                <a:gd name="connsiteX6" fmla="*/ 11381 w 3338059"/>
                <a:gd name="connsiteY6" fmla="*/ 304838 h 1342573"/>
                <a:gd name="connsiteX0" fmla="*/ 11381 w 3338059"/>
                <a:gd name="connsiteY0" fmla="*/ 303800 h 1341535"/>
                <a:gd name="connsiteX1" fmla="*/ 477419 w 3338059"/>
                <a:gd name="connsiteY1" fmla="*/ 771311 h 1341535"/>
                <a:gd name="connsiteX2" fmla="*/ 3338059 w 3338059"/>
                <a:gd name="connsiteY2" fmla="*/ 110551 h 1341535"/>
                <a:gd name="connsiteX3" fmla="*/ 3338059 w 3338059"/>
                <a:gd name="connsiteY3" fmla="*/ 662412 h 1341535"/>
                <a:gd name="connsiteX4" fmla="*/ 1523792 w 3338059"/>
                <a:gd name="connsiteY4" fmla="*/ 1186089 h 1341535"/>
                <a:gd name="connsiteX5" fmla="*/ 1952 w 3338059"/>
                <a:gd name="connsiteY5" fmla="*/ 1331716 h 1341535"/>
                <a:gd name="connsiteX6" fmla="*/ 11381 w 3338059"/>
                <a:gd name="connsiteY6" fmla="*/ 303800 h 1341535"/>
                <a:gd name="connsiteX0" fmla="*/ 11381 w 3338059"/>
                <a:gd name="connsiteY0" fmla="*/ 303800 h 1331716"/>
                <a:gd name="connsiteX1" fmla="*/ 477419 w 3338059"/>
                <a:gd name="connsiteY1" fmla="*/ 771311 h 1331716"/>
                <a:gd name="connsiteX2" fmla="*/ 3338059 w 3338059"/>
                <a:gd name="connsiteY2" fmla="*/ 110551 h 1331716"/>
                <a:gd name="connsiteX3" fmla="*/ 3338059 w 3338059"/>
                <a:gd name="connsiteY3" fmla="*/ 662412 h 1331716"/>
                <a:gd name="connsiteX4" fmla="*/ 1523792 w 3338059"/>
                <a:gd name="connsiteY4" fmla="*/ 1186089 h 1331716"/>
                <a:gd name="connsiteX5" fmla="*/ 1952 w 3338059"/>
                <a:gd name="connsiteY5" fmla="*/ 1331716 h 1331716"/>
                <a:gd name="connsiteX6" fmla="*/ 11381 w 3338059"/>
                <a:gd name="connsiteY6" fmla="*/ 303800 h 1331716"/>
                <a:gd name="connsiteX0" fmla="*/ 11381 w 3338059"/>
                <a:gd name="connsiteY0" fmla="*/ 303800 h 1334653"/>
                <a:gd name="connsiteX1" fmla="*/ 477419 w 3338059"/>
                <a:gd name="connsiteY1" fmla="*/ 771311 h 1334653"/>
                <a:gd name="connsiteX2" fmla="*/ 3338059 w 3338059"/>
                <a:gd name="connsiteY2" fmla="*/ 110551 h 1334653"/>
                <a:gd name="connsiteX3" fmla="*/ 3338059 w 3338059"/>
                <a:gd name="connsiteY3" fmla="*/ 662412 h 1334653"/>
                <a:gd name="connsiteX4" fmla="*/ 1523792 w 3338059"/>
                <a:gd name="connsiteY4" fmla="*/ 1186089 h 1334653"/>
                <a:gd name="connsiteX5" fmla="*/ 1952 w 3338059"/>
                <a:gd name="connsiteY5" fmla="*/ 1331716 h 1334653"/>
                <a:gd name="connsiteX6" fmla="*/ 11381 w 3338059"/>
                <a:gd name="connsiteY6" fmla="*/ 303800 h 1334653"/>
                <a:gd name="connsiteX0" fmla="*/ 11381 w 3338059"/>
                <a:gd name="connsiteY0" fmla="*/ 302077 h 1332930"/>
                <a:gd name="connsiteX1" fmla="*/ 512088 w 3338059"/>
                <a:gd name="connsiteY1" fmla="*/ 799923 h 1332930"/>
                <a:gd name="connsiteX2" fmla="*/ 3338059 w 3338059"/>
                <a:gd name="connsiteY2" fmla="*/ 108828 h 1332930"/>
                <a:gd name="connsiteX3" fmla="*/ 3338059 w 3338059"/>
                <a:gd name="connsiteY3" fmla="*/ 660689 h 1332930"/>
                <a:gd name="connsiteX4" fmla="*/ 1523792 w 3338059"/>
                <a:gd name="connsiteY4" fmla="*/ 1184366 h 1332930"/>
                <a:gd name="connsiteX5" fmla="*/ 1952 w 3338059"/>
                <a:gd name="connsiteY5" fmla="*/ 1329993 h 1332930"/>
                <a:gd name="connsiteX6" fmla="*/ 11381 w 3338059"/>
                <a:gd name="connsiteY6" fmla="*/ 302077 h 1332930"/>
                <a:gd name="connsiteX0" fmla="*/ 11381 w 3338059"/>
                <a:gd name="connsiteY0" fmla="*/ 309919 h 1340772"/>
                <a:gd name="connsiteX1" fmla="*/ 512088 w 3338059"/>
                <a:gd name="connsiteY1" fmla="*/ 807765 h 1340772"/>
                <a:gd name="connsiteX2" fmla="*/ 3338059 w 3338059"/>
                <a:gd name="connsiteY2" fmla="*/ 116670 h 1340772"/>
                <a:gd name="connsiteX3" fmla="*/ 3338059 w 3338059"/>
                <a:gd name="connsiteY3" fmla="*/ 668531 h 1340772"/>
                <a:gd name="connsiteX4" fmla="*/ 1523792 w 3338059"/>
                <a:gd name="connsiteY4" fmla="*/ 1192208 h 1340772"/>
                <a:gd name="connsiteX5" fmla="*/ 1952 w 3338059"/>
                <a:gd name="connsiteY5" fmla="*/ 1337835 h 1340772"/>
                <a:gd name="connsiteX6" fmla="*/ 11381 w 3338059"/>
                <a:gd name="connsiteY6" fmla="*/ 309919 h 1340772"/>
                <a:gd name="connsiteX0" fmla="*/ 11381 w 3338059"/>
                <a:gd name="connsiteY0" fmla="*/ 307475 h 1338328"/>
                <a:gd name="connsiteX1" fmla="*/ 564092 w 3338059"/>
                <a:gd name="connsiteY1" fmla="*/ 844324 h 1338328"/>
                <a:gd name="connsiteX2" fmla="*/ 3338059 w 3338059"/>
                <a:gd name="connsiteY2" fmla="*/ 114226 h 1338328"/>
                <a:gd name="connsiteX3" fmla="*/ 3338059 w 3338059"/>
                <a:gd name="connsiteY3" fmla="*/ 666087 h 1338328"/>
                <a:gd name="connsiteX4" fmla="*/ 1523792 w 3338059"/>
                <a:gd name="connsiteY4" fmla="*/ 1189764 h 1338328"/>
                <a:gd name="connsiteX5" fmla="*/ 1952 w 3338059"/>
                <a:gd name="connsiteY5" fmla="*/ 1335391 h 1338328"/>
                <a:gd name="connsiteX6" fmla="*/ 11381 w 3338059"/>
                <a:gd name="connsiteY6" fmla="*/ 307475 h 1338328"/>
                <a:gd name="connsiteX0" fmla="*/ 11381 w 3338059"/>
                <a:gd name="connsiteY0" fmla="*/ 310300 h 1341153"/>
                <a:gd name="connsiteX1" fmla="*/ 564092 w 3338059"/>
                <a:gd name="connsiteY1" fmla="*/ 847149 h 1341153"/>
                <a:gd name="connsiteX2" fmla="*/ 3338059 w 3338059"/>
                <a:gd name="connsiteY2" fmla="*/ 117051 h 1341153"/>
                <a:gd name="connsiteX3" fmla="*/ 3338059 w 3338059"/>
                <a:gd name="connsiteY3" fmla="*/ 668912 h 1341153"/>
                <a:gd name="connsiteX4" fmla="*/ 1523792 w 3338059"/>
                <a:gd name="connsiteY4" fmla="*/ 1192589 h 1341153"/>
                <a:gd name="connsiteX5" fmla="*/ 1952 w 3338059"/>
                <a:gd name="connsiteY5" fmla="*/ 1338216 h 1341153"/>
                <a:gd name="connsiteX6" fmla="*/ 11381 w 3338059"/>
                <a:gd name="connsiteY6" fmla="*/ 310300 h 1341153"/>
                <a:gd name="connsiteX0" fmla="*/ 11381 w 3338059"/>
                <a:gd name="connsiteY0" fmla="*/ 317534 h 1348387"/>
                <a:gd name="connsiteX1" fmla="*/ 564092 w 3338059"/>
                <a:gd name="connsiteY1" fmla="*/ 854383 h 1348387"/>
                <a:gd name="connsiteX2" fmla="*/ 3338059 w 3338059"/>
                <a:gd name="connsiteY2" fmla="*/ 124285 h 1348387"/>
                <a:gd name="connsiteX3" fmla="*/ 3338059 w 3338059"/>
                <a:gd name="connsiteY3" fmla="*/ 676146 h 1348387"/>
                <a:gd name="connsiteX4" fmla="*/ 1523792 w 3338059"/>
                <a:gd name="connsiteY4" fmla="*/ 1199823 h 1348387"/>
                <a:gd name="connsiteX5" fmla="*/ 1952 w 3338059"/>
                <a:gd name="connsiteY5" fmla="*/ 1345450 h 1348387"/>
                <a:gd name="connsiteX6" fmla="*/ 11381 w 3338059"/>
                <a:gd name="connsiteY6" fmla="*/ 317534 h 1348387"/>
                <a:gd name="connsiteX0" fmla="*/ 11381 w 3338059"/>
                <a:gd name="connsiteY0" fmla="*/ 305411 h 1336264"/>
                <a:gd name="connsiteX1" fmla="*/ 564092 w 3338059"/>
                <a:gd name="connsiteY1" fmla="*/ 842260 h 1336264"/>
                <a:gd name="connsiteX2" fmla="*/ 3338059 w 3338059"/>
                <a:gd name="connsiteY2" fmla="*/ 125163 h 1336264"/>
                <a:gd name="connsiteX3" fmla="*/ 3338059 w 3338059"/>
                <a:gd name="connsiteY3" fmla="*/ 664023 h 1336264"/>
                <a:gd name="connsiteX4" fmla="*/ 1523792 w 3338059"/>
                <a:gd name="connsiteY4" fmla="*/ 1187700 h 1336264"/>
                <a:gd name="connsiteX5" fmla="*/ 1952 w 3338059"/>
                <a:gd name="connsiteY5" fmla="*/ 1333327 h 1336264"/>
                <a:gd name="connsiteX6" fmla="*/ 11381 w 3338059"/>
                <a:gd name="connsiteY6" fmla="*/ 305411 h 1336264"/>
                <a:gd name="connsiteX0" fmla="*/ 11381 w 3338059"/>
                <a:gd name="connsiteY0" fmla="*/ 309817 h 1340670"/>
                <a:gd name="connsiteX1" fmla="*/ 564092 w 3338059"/>
                <a:gd name="connsiteY1" fmla="*/ 846666 h 1340670"/>
                <a:gd name="connsiteX2" fmla="*/ 3338059 w 3338059"/>
                <a:gd name="connsiteY2" fmla="*/ 129569 h 1340670"/>
                <a:gd name="connsiteX3" fmla="*/ 3338059 w 3338059"/>
                <a:gd name="connsiteY3" fmla="*/ 668429 h 1340670"/>
                <a:gd name="connsiteX4" fmla="*/ 1523792 w 3338059"/>
                <a:gd name="connsiteY4" fmla="*/ 1192106 h 1340670"/>
                <a:gd name="connsiteX5" fmla="*/ 1952 w 3338059"/>
                <a:gd name="connsiteY5" fmla="*/ 1337733 h 1340670"/>
                <a:gd name="connsiteX6" fmla="*/ 11381 w 3338059"/>
                <a:gd name="connsiteY6" fmla="*/ 309817 h 1340670"/>
                <a:gd name="connsiteX0" fmla="*/ 6483 w 3338422"/>
                <a:gd name="connsiteY0" fmla="*/ 322971 h 1340670"/>
                <a:gd name="connsiteX1" fmla="*/ 564455 w 3338422"/>
                <a:gd name="connsiteY1" fmla="*/ 846666 h 1340670"/>
                <a:gd name="connsiteX2" fmla="*/ 3338422 w 3338422"/>
                <a:gd name="connsiteY2" fmla="*/ 129569 h 1340670"/>
                <a:gd name="connsiteX3" fmla="*/ 3338422 w 3338422"/>
                <a:gd name="connsiteY3" fmla="*/ 668429 h 1340670"/>
                <a:gd name="connsiteX4" fmla="*/ 1524155 w 3338422"/>
                <a:gd name="connsiteY4" fmla="*/ 1192106 h 1340670"/>
                <a:gd name="connsiteX5" fmla="*/ 2315 w 3338422"/>
                <a:gd name="connsiteY5" fmla="*/ 1337733 h 1340670"/>
                <a:gd name="connsiteX6" fmla="*/ 6483 w 3338422"/>
                <a:gd name="connsiteY6" fmla="*/ 322971 h 134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422" h="1340670">
                  <a:moveTo>
                    <a:pt x="6483" y="322971"/>
                  </a:moveTo>
                  <a:cubicBezTo>
                    <a:pt x="119507" y="464456"/>
                    <a:pt x="547337" y="841167"/>
                    <a:pt x="564455" y="846666"/>
                  </a:cubicBezTo>
                  <a:cubicBezTo>
                    <a:pt x="1877605" y="1061745"/>
                    <a:pt x="2242253" y="-439205"/>
                    <a:pt x="3338422" y="129569"/>
                  </a:cubicBezTo>
                  <a:lnTo>
                    <a:pt x="3338422" y="668429"/>
                  </a:lnTo>
                  <a:cubicBezTo>
                    <a:pt x="2662114" y="134389"/>
                    <a:pt x="2422680" y="803250"/>
                    <a:pt x="1524155" y="1192106"/>
                  </a:cubicBezTo>
                  <a:cubicBezTo>
                    <a:pt x="814300" y="1511178"/>
                    <a:pt x="638593" y="1194471"/>
                    <a:pt x="2315" y="1337733"/>
                  </a:cubicBezTo>
                  <a:cubicBezTo>
                    <a:pt x="-7111" y="991953"/>
                    <a:pt x="15909" y="664038"/>
                    <a:pt x="6483" y="322971"/>
                  </a:cubicBezTo>
                  <a:close/>
                </a:path>
              </a:pathLst>
            </a:custGeom>
            <a:gradFill flip="none" rotWithShape="1">
              <a:gsLst>
                <a:gs pos="0">
                  <a:schemeClr val="bg2">
                    <a:lumMod val="75000"/>
                  </a:schemeClr>
                </a:gs>
                <a:gs pos="100000">
                  <a:schemeClr val="tx2">
                    <a:lumMod val="50000"/>
                    <a:lumOff val="50000"/>
                  </a:schemeClr>
                </a:gs>
              </a:gsLst>
              <a:lin ang="16200000" scaled="1"/>
              <a:tileRect/>
            </a:gradFill>
            <a:ln>
              <a:noFill/>
            </a:ln>
            <a:effectLst>
              <a:innerShdw blurRad="190500">
                <a:schemeClr val="tx2">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739193" y="2643813"/>
              <a:ext cx="5901895" cy="3694145"/>
            </a:xfrm>
            <a:custGeom>
              <a:avLst/>
              <a:gdLst>
                <a:gd name="connsiteX0" fmla="*/ 4268326 w 5830458"/>
                <a:gd name="connsiteY0" fmla="*/ 827627 h 3696749"/>
                <a:gd name="connsiteX1" fmla="*/ 4329834 w 5830458"/>
                <a:gd name="connsiteY1" fmla="*/ 861131 h 3696749"/>
                <a:gd name="connsiteX2" fmla="*/ 4366189 w 5830458"/>
                <a:gd name="connsiteY2" fmla="*/ 883269 h 3696749"/>
                <a:gd name="connsiteX3" fmla="*/ 2383458 w 5830458"/>
                <a:gd name="connsiteY3" fmla="*/ 821150 h 3696749"/>
                <a:gd name="connsiteX4" fmla="*/ 2894032 w 5830458"/>
                <a:gd name="connsiteY4" fmla="*/ 1198775 h 3696749"/>
                <a:gd name="connsiteX5" fmla="*/ 2062067 w 5830458"/>
                <a:gd name="connsiteY5" fmla="*/ 2415474 h 3696749"/>
                <a:gd name="connsiteX6" fmla="*/ 1633681 w 5830458"/>
                <a:gd name="connsiteY6" fmla="*/ 3696749 h 3696749"/>
                <a:gd name="connsiteX7" fmla="*/ 0 w 5830458"/>
                <a:gd name="connsiteY7" fmla="*/ 2350192 h 3696749"/>
                <a:gd name="connsiteX8" fmla="*/ 1533027 w 5830458"/>
                <a:gd name="connsiteY8" fmla="*/ 2049215 h 3696749"/>
                <a:gd name="connsiteX9" fmla="*/ 2383458 w 5830458"/>
                <a:gd name="connsiteY9" fmla="*/ 821150 h 3696749"/>
                <a:gd name="connsiteX10" fmla="*/ 4130697 w 5830458"/>
                <a:gd name="connsiteY10" fmla="*/ 757686 h 3696749"/>
                <a:gd name="connsiteX11" fmla="*/ 4220097 w 5830458"/>
                <a:gd name="connsiteY11" fmla="*/ 801356 h 3696749"/>
                <a:gd name="connsiteX12" fmla="*/ 4239151 w 5830458"/>
                <a:gd name="connsiteY12" fmla="*/ 811735 h 3696749"/>
                <a:gd name="connsiteX13" fmla="*/ 5285529 w 5830458"/>
                <a:gd name="connsiteY13" fmla="*/ 731215 h 3696749"/>
                <a:gd name="connsiteX14" fmla="*/ 5317517 w 5830458"/>
                <a:gd name="connsiteY14" fmla="*/ 735925 h 3696749"/>
                <a:gd name="connsiteX15" fmla="*/ 5329194 w 5830458"/>
                <a:gd name="connsiteY15" fmla="*/ 744480 h 3696749"/>
                <a:gd name="connsiteX16" fmla="*/ 5830458 w 5830458"/>
                <a:gd name="connsiteY16" fmla="*/ 1048109 h 3696749"/>
                <a:gd name="connsiteX17" fmla="*/ 5830458 w 5830458"/>
                <a:gd name="connsiteY17" fmla="*/ 1805043 h 3696749"/>
                <a:gd name="connsiteX18" fmla="*/ 4547607 w 5830458"/>
                <a:gd name="connsiteY18" fmla="*/ 994376 h 3696749"/>
                <a:gd name="connsiteX19" fmla="*/ 4496339 w 5830458"/>
                <a:gd name="connsiteY19" fmla="*/ 962521 h 3696749"/>
                <a:gd name="connsiteX20" fmla="*/ 4554956 w 5830458"/>
                <a:gd name="connsiteY20" fmla="*/ 998214 h 3696749"/>
                <a:gd name="connsiteX21" fmla="*/ 4584171 w 5830458"/>
                <a:gd name="connsiteY21" fmla="*/ 1017469 h 3696749"/>
                <a:gd name="connsiteX22" fmla="*/ 4679851 w 5830458"/>
                <a:gd name="connsiteY22" fmla="*/ 952221 h 3696749"/>
                <a:gd name="connsiteX23" fmla="*/ 5285529 w 5830458"/>
                <a:gd name="connsiteY23" fmla="*/ 731215 h 3696749"/>
                <a:gd name="connsiteX24" fmla="*/ 3701166 w 5830458"/>
                <a:gd name="connsiteY24" fmla="*/ 331 h 3696749"/>
                <a:gd name="connsiteX25" fmla="*/ 4593881 w 5830458"/>
                <a:gd name="connsiteY25" fmla="*/ 237992 h 3696749"/>
                <a:gd name="connsiteX26" fmla="*/ 4673152 w 5830458"/>
                <a:gd name="connsiteY26" fmla="*/ 287328 h 3696749"/>
                <a:gd name="connsiteX27" fmla="*/ 4564155 w 5830458"/>
                <a:gd name="connsiteY27" fmla="*/ 343123 h 3696749"/>
                <a:gd name="connsiteX28" fmla="*/ 4194527 w 5830458"/>
                <a:gd name="connsiteY28" fmla="*/ 586126 h 3696749"/>
                <a:gd name="connsiteX29" fmla="*/ 4019182 w 5830458"/>
                <a:gd name="connsiteY29" fmla="*/ 709995 h 3696749"/>
                <a:gd name="connsiteX30" fmla="*/ 3967738 w 5830458"/>
                <a:gd name="connsiteY30" fmla="*/ 689050 h 3696749"/>
                <a:gd name="connsiteX31" fmla="*/ 3600353 w 5830458"/>
                <a:gd name="connsiteY31" fmla="*/ 641157 h 3696749"/>
                <a:gd name="connsiteX32" fmla="*/ 3416746 w 5830458"/>
                <a:gd name="connsiteY32" fmla="*/ 725409 h 3696749"/>
                <a:gd name="connsiteX33" fmla="*/ 3410557 w 5830458"/>
                <a:gd name="connsiteY33" fmla="*/ 729711 h 3696749"/>
                <a:gd name="connsiteX34" fmla="*/ 3117286 w 5830458"/>
                <a:gd name="connsiteY34" fmla="*/ 519372 h 3696749"/>
                <a:gd name="connsiteX35" fmla="*/ 2824174 w 5830458"/>
                <a:gd name="connsiteY35" fmla="*/ 322813 h 3696749"/>
                <a:gd name="connsiteX36" fmla="*/ 2919647 w 5830458"/>
                <a:gd name="connsiteY36" fmla="*/ 241786 h 3696749"/>
                <a:gd name="connsiteX37" fmla="*/ 3510824 w 5830458"/>
                <a:gd name="connsiteY37" fmla="*/ 14446 h 3696749"/>
                <a:gd name="connsiteX38" fmla="*/ 3701166 w 5830458"/>
                <a:gd name="connsiteY38" fmla="*/ 331 h 3696749"/>
                <a:gd name="connsiteX0" fmla="*/ 4268326 w 5830458"/>
                <a:gd name="connsiteY0" fmla="*/ 827627 h 3696749"/>
                <a:gd name="connsiteX1" fmla="*/ 4329834 w 5830458"/>
                <a:gd name="connsiteY1" fmla="*/ 861131 h 3696749"/>
                <a:gd name="connsiteX2" fmla="*/ 4268326 w 5830458"/>
                <a:gd name="connsiteY2" fmla="*/ 827627 h 3696749"/>
                <a:gd name="connsiteX3" fmla="*/ 2383458 w 5830458"/>
                <a:gd name="connsiteY3" fmla="*/ 821150 h 3696749"/>
                <a:gd name="connsiteX4" fmla="*/ 2894032 w 5830458"/>
                <a:gd name="connsiteY4" fmla="*/ 1198775 h 3696749"/>
                <a:gd name="connsiteX5" fmla="*/ 2062067 w 5830458"/>
                <a:gd name="connsiteY5" fmla="*/ 2415474 h 3696749"/>
                <a:gd name="connsiteX6" fmla="*/ 1633681 w 5830458"/>
                <a:gd name="connsiteY6" fmla="*/ 3696749 h 3696749"/>
                <a:gd name="connsiteX7" fmla="*/ 0 w 5830458"/>
                <a:gd name="connsiteY7" fmla="*/ 2350192 h 3696749"/>
                <a:gd name="connsiteX8" fmla="*/ 1533027 w 5830458"/>
                <a:gd name="connsiteY8" fmla="*/ 2049215 h 3696749"/>
                <a:gd name="connsiteX9" fmla="*/ 2383458 w 5830458"/>
                <a:gd name="connsiteY9" fmla="*/ 821150 h 3696749"/>
                <a:gd name="connsiteX10" fmla="*/ 4130697 w 5830458"/>
                <a:gd name="connsiteY10" fmla="*/ 757686 h 3696749"/>
                <a:gd name="connsiteX11" fmla="*/ 4220097 w 5830458"/>
                <a:gd name="connsiteY11" fmla="*/ 801356 h 3696749"/>
                <a:gd name="connsiteX12" fmla="*/ 4239151 w 5830458"/>
                <a:gd name="connsiteY12" fmla="*/ 811735 h 3696749"/>
                <a:gd name="connsiteX13" fmla="*/ 4130697 w 5830458"/>
                <a:gd name="connsiteY13" fmla="*/ 757686 h 3696749"/>
                <a:gd name="connsiteX14" fmla="*/ 5285529 w 5830458"/>
                <a:gd name="connsiteY14" fmla="*/ 731215 h 3696749"/>
                <a:gd name="connsiteX15" fmla="*/ 5317517 w 5830458"/>
                <a:gd name="connsiteY15" fmla="*/ 735925 h 3696749"/>
                <a:gd name="connsiteX16" fmla="*/ 5329194 w 5830458"/>
                <a:gd name="connsiteY16" fmla="*/ 744480 h 3696749"/>
                <a:gd name="connsiteX17" fmla="*/ 5830458 w 5830458"/>
                <a:gd name="connsiteY17" fmla="*/ 1048109 h 3696749"/>
                <a:gd name="connsiteX18" fmla="*/ 5830458 w 5830458"/>
                <a:gd name="connsiteY18" fmla="*/ 1805043 h 3696749"/>
                <a:gd name="connsiteX19" fmla="*/ 4547607 w 5830458"/>
                <a:gd name="connsiteY19" fmla="*/ 994376 h 3696749"/>
                <a:gd name="connsiteX20" fmla="*/ 4496339 w 5830458"/>
                <a:gd name="connsiteY20" fmla="*/ 962521 h 3696749"/>
                <a:gd name="connsiteX21" fmla="*/ 4554956 w 5830458"/>
                <a:gd name="connsiteY21" fmla="*/ 998214 h 3696749"/>
                <a:gd name="connsiteX22" fmla="*/ 4584171 w 5830458"/>
                <a:gd name="connsiteY22" fmla="*/ 1017469 h 3696749"/>
                <a:gd name="connsiteX23" fmla="*/ 4679851 w 5830458"/>
                <a:gd name="connsiteY23" fmla="*/ 952221 h 3696749"/>
                <a:gd name="connsiteX24" fmla="*/ 5285529 w 5830458"/>
                <a:gd name="connsiteY24" fmla="*/ 731215 h 3696749"/>
                <a:gd name="connsiteX25" fmla="*/ 3701166 w 5830458"/>
                <a:gd name="connsiteY25" fmla="*/ 331 h 3696749"/>
                <a:gd name="connsiteX26" fmla="*/ 4593881 w 5830458"/>
                <a:gd name="connsiteY26" fmla="*/ 237992 h 3696749"/>
                <a:gd name="connsiteX27" fmla="*/ 4673152 w 5830458"/>
                <a:gd name="connsiteY27" fmla="*/ 287328 h 3696749"/>
                <a:gd name="connsiteX28" fmla="*/ 4564155 w 5830458"/>
                <a:gd name="connsiteY28" fmla="*/ 343123 h 3696749"/>
                <a:gd name="connsiteX29" fmla="*/ 4194527 w 5830458"/>
                <a:gd name="connsiteY29" fmla="*/ 586126 h 3696749"/>
                <a:gd name="connsiteX30" fmla="*/ 4019182 w 5830458"/>
                <a:gd name="connsiteY30" fmla="*/ 709995 h 3696749"/>
                <a:gd name="connsiteX31" fmla="*/ 3967738 w 5830458"/>
                <a:gd name="connsiteY31" fmla="*/ 689050 h 3696749"/>
                <a:gd name="connsiteX32" fmla="*/ 3600353 w 5830458"/>
                <a:gd name="connsiteY32" fmla="*/ 641157 h 3696749"/>
                <a:gd name="connsiteX33" fmla="*/ 3416746 w 5830458"/>
                <a:gd name="connsiteY33" fmla="*/ 725409 h 3696749"/>
                <a:gd name="connsiteX34" fmla="*/ 3410557 w 5830458"/>
                <a:gd name="connsiteY34" fmla="*/ 729711 h 3696749"/>
                <a:gd name="connsiteX35" fmla="*/ 3117286 w 5830458"/>
                <a:gd name="connsiteY35" fmla="*/ 519372 h 3696749"/>
                <a:gd name="connsiteX36" fmla="*/ 2824174 w 5830458"/>
                <a:gd name="connsiteY36" fmla="*/ 322813 h 3696749"/>
                <a:gd name="connsiteX37" fmla="*/ 2919647 w 5830458"/>
                <a:gd name="connsiteY37" fmla="*/ 241786 h 3696749"/>
                <a:gd name="connsiteX38" fmla="*/ 3510824 w 5830458"/>
                <a:gd name="connsiteY38" fmla="*/ 14446 h 3696749"/>
                <a:gd name="connsiteX39" fmla="*/ 3701166 w 5830458"/>
                <a:gd name="connsiteY39" fmla="*/ 331 h 3696749"/>
                <a:gd name="connsiteX0" fmla="*/ 4268326 w 5830458"/>
                <a:gd name="connsiteY0" fmla="*/ 827627 h 3696749"/>
                <a:gd name="connsiteX1" fmla="*/ 4329834 w 5830458"/>
                <a:gd name="connsiteY1" fmla="*/ 861131 h 3696749"/>
                <a:gd name="connsiteX2" fmla="*/ 4268326 w 5830458"/>
                <a:gd name="connsiteY2" fmla="*/ 827627 h 3696749"/>
                <a:gd name="connsiteX3" fmla="*/ 2383458 w 5830458"/>
                <a:gd name="connsiteY3" fmla="*/ 821150 h 3696749"/>
                <a:gd name="connsiteX4" fmla="*/ 2894032 w 5830458"/>
                <a:gd name="connsiteY4" fmla="*/ 1198775 h 3696749"/>
                <a:gd name="connsiteX5" fmla="*/ 2062067 w 5830458"/>
                <a:gd name="connsiteY5" fmla="*/ 2415474 h 3696749"/>
                <a:gd name="connsiteX6" fmla="*/ 1633681 w 5830458"/>
                <a:gd name="connsiteY6" fmla="*/ 3696749 h 3696749"/>
                <a:gd name="connsiteX7" fmla="*/ 0 w 5830458"/>
                <a:gd name="connsiteY7" fmla="*/ 2350192 h 3696749"/>
                <a:gd name="connsiteX8" fmla="*/ 1533027 w 5830458"/>
                <a:gd name="connsiteY8" fmla="*/ 2049215 h 3696749"/>
                <a:gd name="connsiteX9" fmla="*/ 2383458 w 5830458"/>
                <a:gd name="connsiteY9" fmla="*/ 821150 h 3696749"/>
                <a:gd name="connsiteX10" fmla="*/ 4130697 w 5830458"/>
                <a:gd name="connsiteY10" fmla="*/ 757686 h 3696749"/>
                <a:gd name="connsiteX11" fmla="*/ 4220097 w 5830458"/>
                <a:gd name="connsiteY11" fmla="*/ 801356 h 3696749"/>
                <a:gd name="connsiteX12" fmla="*/ 4130697 w 5830458"/>
                <a:gd name="connsiteY12" fmla="*/ 757686 h 3696749"/>
                <a:gd name="connsiteX13" fmla="*/ 5285529 w 5830458"/>
                <a:gd name="connsiteY13" fmla="*/ 731215 h 3696749"/>
                <a:gd name="connsiteX14" fmla="*/ 5317517 w 5830458"/>
                <a:gd name="connsiteY14" fmla="*/ 735925 h 3696749"/>
                <a:gd name="connsiteX15" fmla="*/ 5329194 w 5830458"/>
                <a:gd name="connsiteY15" fmla="*/ 744480 h 3696749"/>
                <a:gd name="connsiteX16" fmla="*/ 5830458 w 5830458"/>
                <a:gd name="connsiteY16" fmla="*/ 1048109 h 3696749"/>
                <a:gd name="connsiteX17" fmla="*/ 5830458 w 5830458"/>
                <a:gd name="connsiteY17" fmla="*/ 1805043 h 3696749"/>
                <a:gd name="connsiteX18" fmla="*/ 4547607 w 5830458"/>
                <a:gd name="connsiteY18" fmla="*/ 994376 h 3696749"/>
                <a:gd name="connsiteX19" fmla="*/ 4496339 w 5830458"/>
                <a:gd name="connsiteY19" fmla="*/ 962521 h 3696749"/>
                <a:gd name="connsiteX20" fmla="*/ 4554956 w 5830458"/>
                <a:gd name="connsiteY20" fmla="*/ 998214 h 3696749"/>
                <a:gd name="connsiteX21" fmla="*/ 4584171 w 5830458"/>
                <a:gd name="connsiteY21" fmla="*/ 1017469 h 3696749"/>
                <a:gd name="connsiteX22" fmla="*/ 4679851 w 5830458"/>
                <a:gd name="connsiteY22" fmla="*/ 952221 h 3696749"/>
                <a:gd name="connsiteX23" fmla="*/ 5285529 w 5830458"/>
                <a:gd name="connsiteY23" fmla="*/ 731215 h 3696749"/>
                <a:gd name="connsiteX24" fmla="*/ 3701166 w 5830458"/>
                <a:gd name="connsiteY24" fmla="*/ 331 h 3696749"/>
                <a:gd name="connsiteX25" fmla="*/ 4593881 w 5830458"/>
                <a:gd name="connsiteY25" fmla="*/ 237992 h 3696749"/>
                <a:gd name="connsiteX26" fmla="*/ 4673152 w 5830458"/>
                <a:gd name="connsiteY26" fmla="*/ 287328 h 3696749"/>
                <a:gd name="connsiteX27" fmla="*/ 4564155 w 5830458"/>
                <a:gd name="connsiteY27" fmla="*/ 343123 h 3696749"/>
                <a:gd name="connsiteX28" fmla="*/ 4194527 w 5830458"/>
                <a:gd name="connsiteY28" fmla="*/ 586126 h 3696749"/>
                <a:gd name="connsiteX29" fmla="*/ 4019182 w 5830458"/>
                <a:gd name="connsiteY29" fmla="*/ 709995 h 3696749"/>
                <a:gd name="connsiteX30" fmla="*/ 3967738 w 5830458"/>
                <a:gd name="connsiteY30" fmla="*/ 689050 h 3696749"/>
                <a:gd name="connsiteX31" fmla="*/ 3600353 w 5830458"/>
                <a:gd name="connsiteY31" fmla="*/ 641157 h 3696749"/>
                <a:gd name="connsiteX32" fmla="*/ 3416746 w 5830458"/>
                <a:gd name="connsiteY32" fmla="*/ 725409 h 3696749"/>
                <a:gd name="connsiteX33" fmla="*/ 3410557 w 5830458"/>
                <a:gd name="connsiteY33" fmla="*/ 729711 h 3696749"/>
                <a:gd name="connsiteX34" fmla="*/ 3117286 w 5830458"/>
                <a:gd name="connsiteY34" fmla="*/ 519372 h 3696749"/>
                <a:gd name="connsiteX35" fmla="*/ 2824174 w 5830458"/>
                <a:gd name="connsiteY35" fmla="*/ 322813 h 3696749"/>
                <a:gd name="connsiteX36" fmla="*/ 2919647 w 5830458"/>
                <a:gd name="connsiteY36" fmla="*/ 241786 h 3696749"/>
                <a:gd name="connsiteX37" fmla="*/ 3510824 w 5830458"/>
                <a:gd name="connsiteY37" fmla="*/ 14446 h 3696749"/>
                <a:gd name="connsiteX38" fmla="*/ 3701166 w 5830458"/>
                <a:gd name="connsiteY38" fmla="*/ 331 h 3696749"/>
                <a:gd name="connsiteX0" fmla="*/ 4268326 w 5830458"/>
                <a:gd name="connsiteY0" fmla="*/ 827627 h 3696749"/>
                <a:gd name="connsiteX1" fmla="*/ 4329834 w 5830458"/>
                <a:gd name="connsiteY1" fmla="*/ 861131 h 3696749"/>
                <a:gd name="connsiteX2" fmla="*/ 4268326 w 5830458"/>
                <a:gd name="connsiteY2" fmla="*/ 827627 h 3696749"/>
                <a:gd name="connsiteX3" fmla="*/ 2383458 w 5830458"/>
                <a:gd name="connsiteY3" fmla="*/ 821150 h 3696749"/>
                <a:gd name="connsiteX4" fmla="*/ 2894032 w 5830458"/>
                <a:gd name="connsiteY4" fmla="*/ 1198775 h 3696749"/>
                <a:gd name="connsiteX5" fmla="*/ 2062067 w 5830458"/>
                <a:gd name="connsiteY5" fmla="*/ 2415474 h 3696749"/>
                <a:gd name="connsiteX6" fmla="*/ 1633681 w 5830458"/>
                <a:gd name="connsiteY6" fmla="*/ 3696749 h 3696749"/>
                <a:gd name="connsiteX7" fmla="*/ 0 w 5830458"/>
                <a:gd name="connsiteY7" fmla="*/ 2350192 h 3696749"/>
                <a:gd name="connsiteX8" fmla="*/ 1533027 w 5830458"/>
                <a:gd name="connsiteY8" fmla="*/ 2049215 h 3696749"/>
                <a:gd name="connsiteX9" fmla="*/ 2383458 w 5830458"/>
                <a:gd name="connsiteY9" fmla="*/ 821150 h 3696749"/>
                <a:gd name="connsiteX10" fmla="*/ 5285529 w 5830458"/>
                <a:gd name="connsiteY10" fmla="*/ 731215 h 3696749"/>
                <a:gd name="connsiteX11" fmla="*/ 5317517 w 5830458"/>
                <a:gd name="connsiteY11" fmla="*/ 735925 h 3696749"/>
                <a:gd name="connsiteX12" fmla="*/ 5329194 w 5830458"/>
                <a:gd name="connsiteY12" fmla="*/ 744480 h 3696749"/>
                <a:gd name="connsiteX13" fmla="*/ 5830458 w 5830458"/>
                <a:gd name="connsiteY13" fmla="*/ 1048109 h 3696749"/>
                <a:gd name="connsiteX14" fmla="*/ 5830458 w 5830458"/>
                <a:gd name="connsiteY14" fmla="*/ 1805043 h 3696749"/>
                <a:gd name="connsiteX15" fmla="*/ 4547607 w 5830458"/>
                <a:gd name="connsiteY15" fmla="*/ 994376 h 3696749"/>
                <a:gd name="connsiteX16" fmla="*/ 4496339 w 5830458"/>
                <a:gd name="connsiteY16" fmla="*/ 962521 h 3696749"/>
                <a:gd name="connsiteX17" fmla="*/ 4554956 w 5830458"/>
                <a:gd name="connsiteY17" fmla="*/ 998214 h 3696749"/>
                <a:gd name="connsiteX18" fmla="*/ 4584171 w 5830458"/>
                <a:gd name="connsiteY18" fmla="*/ 1017469 h 3696749"/>
                <a:gd name="connsiteX19" fmla="*/ 4679851 w 5830458"/>
                <a:gd name="connsiteY19" fmla="*/ 952221 h 3696749"/>
                <a:gd name="connsiteX20" fmla="*/ 5285529 w 5830458"/>
                <a:gd name="connsiteY20" fmla="*/ 731215 h 3696749"/>
                <a:gd name="connsiteX21" fmla="*/ 3701166 w 5830458"/>
                <a:gd name="connsiteY21" fmla="*/ 331 h 3696749"/>
                <a:gd name="connsiteX22" fmla="*/ 4593881 w 5830458"/>
                <a:gd name="connsiteY22" fmla="*/ 237992 h 3696749"/>
                <a:gd name="connsiteX23" fmla="*/ 4673152 w 5830458"/>
                <a:gd name="connsiteY23" fmla="*/ 287328 h 3696749"/>
                <a:gd name="connsiteX24" fmla="*/ 4564155 w 5830458"/>
                <a:gd name="connsiteY24" fmla="*/ 343123 h 3696749"/>
                <a:gd name="connsiteX25" fmla="*/ 4194527 w 5830458"/>
                <a:gd name="connsiteY25" fmla="*/ 586126 h 3696749"/>
                <a:gd name="connsiteX26" fmla="*/ 4019182 w 5830458"/>
                <a:gd name="connsiteY26" fmla="*/ 709995 h 3696749"/>
                <a:gd name="connsiteX27" fmla="*/ 3967738 w 5830458"/>
                <a:gd name="connsiteY27" fmla="*/ 689050 h 3696749"/>
                <a:gd name="connsiteX28" fmla="*/ 3600353 w 5830458"/>
                <a:gd name="connsiteY28" fmla="*/ 641157 h 3696749"/>
                <a:gd name="connsiteX29" fmla="*/ 3416746 w 5830458"/>
                <a:gd name="connsiteY29" fmla="*/ 725409 h 3696749"/>
                <a:gd name="connsiteX30" fmla="*/ 3410557 w 5830458"/>
                <a:gd name="connsiteY30" fmla="*/ 729711 h 3696749"/>
                <a:gd name="connsiteX31" fmla="*/ 3117286 w 5830458"/>
                <a:gd name="connsiteY31" fmla="*/ 519372 h 3696749"/>
                <a:gd name="connsiteX32" fmla="*/ 2824174 w 5830458"/>
                <a:gd name="connsiteY32" fmla="*/ 322813 h 3696749"/>
                <a:gd name="connsiteX33" fmla="*/ 2919647 w 5830458"/>
                <a:gd name="connsiteY33" fmla="*/ 241786 h 3696749"/>
                <a:gd name="connsiteX34" fmla="*/ 3510824 w 5830458"/>
                <a:gd name="connsiteY34" fmla="*/ 14446 h 3696749"/>
                <a:gd name="connsiteX35" fmla="*/ 3701166 w 5830458"/>
                <a:gd name="connsiteY35"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496339 w 5830458"/>
                <a:gd name="connsiteY13" fmla="*/ 962521 h 3696749"/>
                <a:gd name="connsiteX14" fmla="*/ 4554956 w 5830458"/>
                <a:gd name="connsiteY14" fmla="*/ 998214 h 3696749"/>
                <a:gd name="connsiteX15" fmla="*/ 4584171 w 5830458"/>
                <a:gd name="connsiteY15" fmla="*/ 1017469 h 3696749"/>
                <a:gd name="connsiteX16" fmla="*/ 4679851 w 5830458"/>
                <a:gd name="connsiteY16" fmla="*/ 952221 h 3696749"/>
                <a:gd name="connsiteX17" fmla="*/ 5285529 w 5830458"/>
                <a:gd name="connsiteY17" fmla="*/ 731215 h 3696749"/>
                <a:gd name="connsiteX18" fmla="*/ 3701166 w 5830458"/>
                <a:gd name="connsiteY18" fmla="*/ 331 h 3696749"/>
                <a:gd name="connsiteX19" fmla="*/ 4593881 w 5830458"/>
                <a:gd name="connsiteY19" fmla="*/ 237992 h 3696749"/>
                <a:gd name="connsiteX20" fmla="*/ 4673152 w 5830458"/>
                <a:gd name="connsiteY20" fmla="*/ 287328 h 3696749"/>
                <a:gd name="connsiteX21" fmla="*/ 4564155 w 5830458"/>
                <a:gd name="connsiteY21" fmla="*/ 343123 h 3696749"/>
                <a:gd name="connsiteX22" fmla="*/ 4194527 w 5830458"/>
                <a:gd name="connsiteY22" fmla="*/ 586126 h 3696749"/>
                <a:gd name="connsiteX23" fmla="*/ 4019182 w 5830458"/>
                <a:gd name="connsiteY23" fmla="*/ 709995 h 3696749"/>
                <a:gd name="connsiteX24" fmla="*/ 3967738 w 5830458"/>
                <a:gd name="connsiteY24" fmla="*/ 689050 h 3696749"/>
                <a:gd name="connsiteX25" fmla="*/ 3600353 w 5830458"/>
                <a:gd name="connsiteY25" fmla="*/ 641157 h 3696749"/>
                <a:gd name="connsiteX26" fmla="*/ 3416746 w 5830458"/>
                <a:gd name="connsiteY26" fmla="*/ 725409 h 3696749"/>
                <a:gd name="connsiteX27" fmla="*/ 3410557 w 5830458"/>
                <a:gd name="connsiteY27" fmla="*/ 729711 h 3696749"/>
                <a:gd name="connsiteX28" fmla="*/ 3117286 w 5830458"/>
                <a:gd name="connsiteY28" fmla="*/ 519372 h 3696749"/>
                <a:gd name="connsiteX29" fmla="*/ 2824174 w 5830458"/>
                <a:gd name="connsiteY29" fmla="*/ 322813 h 3696749"/>
                <a:gd name="connsiteX30" fmla="*/ 2919647 w 5830458"/>
                <a:gd name="connsiteY30" fmla="*/ 241786 h 3696749"/>
                <a:gd name="connsiteX31" fmla="*/ 3510824 w 5830458"/>
                <a:gd name="connsiteY31" fmla="*/ 14446 h 3696749"/>
                <a:gd name="connsiteX32" fmla="*/ 3701166 w 5830458"/>
                <a:gd name="connsiteY32"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496339 w 5830458"/>
                <a:gd name="connsiteY13" fmla="*/ 962521 h 3696749"/>
                <a:gd name="connsiteX14" fmla="*/ 4554956 w 5830458"/>
                <a:gd name="connsiteY14" fmla="*/ 998214 h 3696749"/>
                <a:gd name="connsiteX15" fmla="*/ 4584171 w 5830458"/>
                <a:gd name="connsiteY15" fmla="*/ 1017469 h 3696749"/>
                <a:gd name="connsiteX16" fmla="*/ 4679851 w 5830458"/>
                <a:gd name="connsiteY16" fmla="*/ 952221 h 3696749"/>
                <a:gd name="connsiteX17" fmla="*/ 5285529 w 5830458"/>
                <a:gd name="connsiteY17" fmla="*/ 731215 h 3696749"/>
                <a:gd name="connsiteX18" fmla="*/ 3701166 w 5830458"/>
                <a:gd name="connsiteY18" fmla="*/ 331 h 3696749"/>
                <a:gd name="connsiteX19" fmla="*/ 4593881 w 5830458"/>
                <a:gd name="connsiteY19" fmla="*/ 237992 h 3696749"/>
                <a:gd name="connsiteX20" fmla="*/ 4564155 w 5830458"/>
                <a:gd name="connsiteY20" fmla="*/ 343123 h 3696749"/>
                <a:gd name="connsiteX21" fmla="*/ 4194527 w 5830458"/>
                <a:gd name="connsiteY21" fmla="*/ 586126 h 3696749"/>
                <a:gd name="connsiteX22" fmla="*/ 4019182 w 5830458"/>
                <a:gd name="connsiteY22" fmla="*/ 709995 h 3696749"/>
                <a:gd name="connsiteX23" fmla="*/ 3967738 w 5830458"/>
                <a:gd name="connsiteY23" fmla="*/ 689050 h 3696749"/>
                <a:gd name="connsiteX24" fmla="*/ 3600353 w 5830458"/>
                <a:gd name="connsiteY24" fmla="*/ 641157 h 3696749"/>
                <a:gd name="connsiteX25" fmla="*/ 3416746 w 5830458"/>
                <a:gd name="connsiteY25" fmla="*/ 725409 h 3696749"/>
                <a:gd name="connsiteX26" fmla="*/ 3410557 w 5830458"/>
                <a:gd name="connsiteY26" fmla="*/ 729711 h 3696749"/>
                <a:gd name="connsiteX27" fmla="*/ 3117286 w 5830458"/>
                <a:gd name="connsiteY27" fmla="*/ 519372 h 3696749"/>
                <a:gd name="connsiteX28" fmla="*/ 2824174 w 5830458"/>
                <a:gd name="connsiteY28" fmla="*/ 322813 h 3696749"/>
                <a:gd name="connsiteX29" fmla="*/ 2919647 w 5830458"/>
                <a:gd name="connsiteY29" fmla="*/ 241786 h 3696749"/>
                <a:gd name="connsiteX30" fmla="*/ 3510824 w 5830458"/>
                <a:gd name="connsiteY30" fmla="*/ 14446 h 3696749"/>
                <a:gd name="connsiteX31" fmla="*/ 3701166 w 5830458"/>
                <a:gd name="connsiteY31"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496339 w 5830458"/>
                <a:gd name="connsiteY13" fmla="*/ 962521 h 3696749"/>
                <a:gd name="connsiteX14" fmla="*/ 4554956 w 5830458"/>
                <a:gd name="connsiteY14" fmla="*/ 998214 h 3696749"/>
                <a:gd name="connsiteX15" fmla="*/ 4679851 w 5830458"/>
                <a:gd name="connsiteY15" fmla="*/ 952221 h 3696749"/>
                <a:gd name="connsiteX16" fmla="*/ 5285529 w 5830458"/>
                <a:gd name="connsiteY16" fmla="*/ 731215 h 3696749"/>
                <a:gd name="connsiteX17" fmla="*/ 3701166 w 5830458"/>
                <a:gd name="connsiteY17" fmla="*/ 331 h 3696749"/>
                <a:gd name="connsiteX18" fmla="*/ 4593881 w 5830458"/>
                <a:gd name="connsiteY18" fmla="*/ 237992 h 3696749"/>
                <a:gd name="connsiteX19" fmla="*/ 4564155 w 5830458"/>
                <a:gd name="connsiteY19" fmla="*/ 343123 h 3696749"/>
                <a:gd name="connsiteX20" fmla="*/ 4194527 w 5830458"/>
                <a:gd name="connsiteY20" fmla="*/ 586126 h 3696749"/>
                <a:gd name="connsiteX21" fmla="*/ 4019182 w 5830458"/>
                <a:gd name="connsiteY21" fmla="*/ 709995 h 3696749"/>
                <a:gd name="connsiteX22" fmla="*/ 3967738 w 5830458"/>
                <a:gd name="connsiteY22" fmla="*/ 689050 h 3696749"/>
                <a:gd name="connsiteX23" fmla="*/ 3600353 w 5830458"/>
                <a:gd name="connsiteY23" fmla="*/ 641157 h 3696749"/>
                <a:gd name="connsiteX24" fmla="*/ 3416746 w 5830458"/>
                <a:gd name="connsiteY24" fmla="*/ 725409 h 3696749"/>
                <a:gd name="connsiteX25" fmla="*/ 3410557 w 5830458"/>
                <a:gd name="connsiteY25" fmla="*/ 729711 h 3696749"/>
                <a:gd name="connsiteX26" fmla="*/ 3117286 w 5830458"/>
                <a:gd name="connsiteY26" fmla="*/ 519372 h 3696749"/>
                <a:gd name="connsiteX27" fmla="*/ 2824174 w 5830458"/>
                <a:gd name="connsiteY27" fmla="*/ 322813 h 3696749"/>
                <a:gd name="connsiteX28" fmla="*/ 2919647 w 5830458"/>
                <a:gd name="connsiteY28" fmla="*/ 241786 h 3696749"/>
                <a:gd name="connsiteX29" fmla="*/ 3510824 w 5830458"/>
                <a:gd name="connsiteY29" fmla="*/ 14446 h 3696749"/>
                <a:gd name="connsiteX30" fmla="*/ 3701166 w 5830458"/>
                <a:gd name="connsiteY30"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496339 w 5830458"/>
                <a:gd name="connsiteY13" fmla="*/ 962521 h 3696749"/>
                <a:gd name="connsiteX14" fmla="*/ 4679851 w 5830458"/>
                <a:gd name="connsiteY14" fmla="*/ 952221 h 3696749"/>
                <a:gd name="connsiteX15" fmla="*/ 5285529 w 5830458"/>
                <a:gd name="connsiteY15" fmla="*/ 731215 h 3696749"/>
                <a:gd name="connsiteX16" fmla="*/ 3701166 w 5830458"/>
                <a:gd name="connsiteY16" fmla="*/ 331 h 3696749"/>
                <a:gd name="connsiteX17" fmla="*/ 4593881 w 5830458"/>
                <a:gd name="connsiteY17" fmla="*/ 237992 h 3696749"/>
                <a:gd name="connsiteX18" fmla="*/ 4564155 w 5830458"/>
                <a:gd name="connsiteY18" fmla="*/ 343123 h 3696749"/>
                <a:gd name="connsiteX19" fmla="*/ 4194527 w 5830458"/>
                <a:gd name="connsiteY19" fmla="*/ 586126 h 3696749"/>
                <a:gd name="connsiteX20" fmla="*/ 4019182 w 5830458"/>
                <a:gd name="connsiteY20" fmla="*/ 709995 h 3696749"/>
                <a:gd name="connsiteX21" fmla="*/ 3967738 w 5830458"/>
                <a:gd name="connsiteY21" fmla="*/ 689050 h 3696749"/>
                <a:gd name="connsiteX22" fmla="*/ 3600353 w 5830458"/>
                <a:gd name="connsiteY22" fmla="*/ 641157 h 3696749"/>
                <a:gd name="connsiteX23" fmla="*/ 3416746 w 5830458"/>
                <a:gd name="connsiteY23" fmla="*/ 725409 h 3696749"/>
                <a:gd name="connsiteX24" fmla="*/ 3410557 w 5830458"/>
                <a:gd name="connsiteY24" fmla="*/ 729711 h 3696749"/>
                <a:gd name="connsiteX25" fmla="*/ 3117286 w 5830458"/>
                <a:gd name="connsiteY25" fmla="*/ 519372 h 3696749"/>
                <a:gd name="connsiteX26" fmla="*/ 2824174 w 5830458"/>
                <a:gd name="connsiteY26" fmla="*/ 322813 h 3696749"/>
                <a:gd name="connsiteX27" fmla="*/ 2919647 w 5830458"/>
                <a:gd name="connsiteY27" fmla="*/ 241786 h 3696749"/>
                <a:gd name="connsiteX28" fmla="*/ 3510824 w 5830458"/>
                <a:gd name="connsiteY28" fmla="*/ 14446 h 3696749"/>
                <a:gd name="connsiteX29" fmla="*/ 3701166 w 5830458"/>
                <a:gd name="connsiteY29"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679851 w 5830458"/>
                <a:gd name="connsiteY13" fmla="*/ 952221 h 3696749"/>
                <a:gd name="connsiteX14" fmla="*/ 5285529 w 5830458"/>
                <a:gd name="connsiteY14" fmla="*/ 731215 h 3696749"/>
                <a:gd name="connsiteX15" fmla="*/ 3701166 w 5830458"/>
                <a:gd name="connsiteY15" fmla="*/ 331 h 3696749"/>
                <a:gd name="connsiteX16" fmla="*/ 4593881 w 5830458"/>
                <a:gd name="connsiteY16" fmla="*/ 237992 h 3696749"/>
                <a:gd name="connsiteX17" fmla="*/ 4564155 w 5830458"/>
                <a:gd name="connsiteY17" fmla="*/ 343123 h 3696749"/>
                <a:gd name="connsiteX18" fmla="*/ 4194527 w 5830458"/>
                <a:gd name="connsiteY18" fmla="*/ 586126 h 3696749"/>
                <a:gd name="connsiteX19" fmla="*/ 4019182 w 5830458"/>
                <a:gd name="connsiteY19" fmla="*/ 709995 h 3696749"/>
                <a:gd name="connsiteX20" fmla="*/ 3967738 w 5830458"/>
                <a:gd name="connsiteY20" fmla="*/ 689050 h 3696749"/>
                <a:gd name="connsiteX21" fmla="*/ 3600353 w 5830458"/>
                <a:gd name="connsiteY21" fmla="*/ 641157 h 3696749"/>
                <a:gd name="connsiteX22" fmla="*/ 3416746 w 5830458"/>
                <a:gd name="connsiteY22" fmla="*/ 725409 h 3696749"/>
                <a:gd name="connsiteX23" fmla="*/ 3410557 w 5830458"/>
                <a:gd name="connsiteY23" fmla="*/ 729711 h 3696749"/>
                <a:gd name="connsiteX24" fmla="*/ 3117286 w 5830458"/>
                <a:gd name="connsiteY24" fmla="*/ 519372 h 3696749"/>
                <a:gd name="connsiteX25" fmla="*/ 2824174 w 5830458"/>
                <a:gd name="connsiteY25" fmla="*/ 322813 h 3696749"/>
                <a:gd name="connsiteX26" fmla="*/ 2919647 w 5830458"/>
                <a:gd name="connsiteY26" fmla="*/ 241786 h 3696749"/>
                <a:gd name="connsiteX27" fmla="*/ 3510824 w 5830458"/>
                <a:gd name="connsiteY27" fmla="*/ 14446 h 3696749"/>
                <a:gd name="connsiteX28" fmla="*/ 3701166 w 5830458"/>
                <a:gd name="connsiteY28" fmla="*/ 331 h 3696749"/>
                <a:gd name="connsiteX0" fmla="*/ 2383458 w 5830458"/>
                <a:gd name="connsiteY0" fmla="*/ 821150 h 3696749"/>
                <a:gd name="connsiteX1" fmla="*/ 2894032 w 5830458"/>
                <a:gd name="connsiteY1" fmla="*/ 1198775 h 3696749"/>
                <a:gd name="connsiteX2" fmla="*/ 2062067 w 5830458"/>
                <a:gd name="connsiteY2" fmla="*/ 2415474 h 3696749"/>
                <a:gd name="connsiteX3" fmla="*/ 1633681 w 5830458"/>
                <a:gd name="connsiteY3" fmla="*/ 3696749 h 3696749"/>
                <a:gd name="connsiteX4" fmla="*/ 0 w 5830458"/>
                <a:gd name="connsiteY4" fmla="*/ 2350192 h 3696749"/>
                <a:gd name="connsiteX5" fmla="*/ 1533027 w 5830458"/>
                <a:gd name="connsiteY5" fmla="*/ 2049215 h 3696749"/>
                <a:gd name="connsiteX6" fmla="*/ 2383458 w 5830458"/>
                <a:gd name="connsiteY6" fmla="*/ 821150 h 3696749"/>
                <a:gd name="connsiteX7" fmla="*/ 5285529 w 5830458"/>
                <a:gd name="connsiteY7" fmla="*/ 731215 h 3696749"/>
                <a:gd name="connsiteX8" fmla="*/ 5317517 w 5830458"/>
                <a:gd name="connsiteY8" fmla="*/ 735925 h 3696749"/>
                <a:gd name="connsiteX9" fmla="*/ 5329194 w 5830458"/>
                <a:gd name="connsiteY9" fmla="*/ 744480 h 3696749"/>
                <a:gd name="connsiteX10" fmla="*/ 5830458 w 5830458"/>
                <a:gd name="connsiteY10" fmla="*/ 1048109 h 3696749"/>
                <a:gd name="connsiteX11" fmla="*/ 5830458 w 5830458"/>
                <a:gd name="connsiteY11" fmla="*/ 1805043 h 3696749"/>
                <a:gd name="connsiteX12" fmla="*/ 4547607 w 5830458"/>
                <a:gd name="connsiteY12" fmla="*/ 994376 h 3696749"/>
                <a:gd name="connsiteX13" fmla="*/ 4679851 w 5830458"/>
                <a:gd name="connsiteY13" fmla="*/ 952221 h 3696749"/>
                <a:gd name="connsiteX14" fmla="*/ 5285529 w 5830458"/>
                <a:gd name="connsiteY14" fmla="*/ 731215 h 3696749"/>
                <a:gd name="connsiteX15" fmla="*/ 3701166 w 5830458"/>
                <a:gd name="connsiteY15" fmla="*/ 331 h 3696749"/>
                <a:gd name="connsiteX16" fmla="*/ 4593881 w 5830458"/>
                <a:gd name="connsiteY16" fmla="*/ 237992 h 3696749"/>
                <a:gd name="connsiteX17" fmla="*/ 4194527 w 5830458"/>
                <a:gd name="connsiteY17" fmla="*/ 586126 h 3696749"/>
                <a:gd name="connsiteX18" fmla="*/ 4019182 w 5830458"/>
                <a:gd name="connsiteY18" fmla="*/ 709995 h 3696749"/>
                <a:gd name="connsiteX19" fmla="*/ 3967738 w 5830458"/>
                <a:gd name="connsiteY19" fmla="*/ 689050 h 3696749"/>
                <a:gd name="connsiteX20" fmla="*/ 3600353 w 5830458"/>
                <a:gd name="connsiteY20" fmla="*/ 641157 h 3696749"/>
                <a:gd name="connsiteX21" fmla="*/ 3416746 w 5830458"/>
                <a:gd name="connsiteY21" fmla="*/ 725409 h 3696749"/>
                <a:gd name="connsiteX22" fmla="*/ 3410557 w 5830458"/>
                <a:gd name="connsiteY22" fmla="*/ 729711 h 3696749"/>
                <a:gd name="connsiteX23" fmla="*/ 3117286 w 5830458"/>
                <a:gd name="connsiteY23" fmla="*/ 519372 h 3696749"/>
                <a:gd name="connsiteX24" fmla="*/ 2824174 w 5830458"/>
                <a:gd name="connsiteY24" fmla="*/ 322813 h 3696749"/>
                <a:gd name="connsiteX25" fmla="*/ 2919647 w 5830458"/>
                <a:gd name="connsiteY25" fmla="*/ 241786 h 3696749"/>
                <a:gd name="connsiteX26" fmla="*/ 3510824 w 5830458"/>
                <a:gd name="connsiteY26" fmla="*/ 14446 h 3696749"/>
                <a:gd name="connsiteX27" fmla="*/ 3701166 w 5830458"/>
                <a:gd name="connsiteY27" fmla="*/ 331 h 3696749"/>
                <a:gd name="connsiteX0" fmla="*/ 2383458 w 5830458"/>
                <a:gd name="connsiteY0" fmla="*/ 821035 h 3696634"/>
                <a:gd name="connsiteX1" fmla="*/ 2894032 w 5830458"/>
                <a:gd name="connsiteY1" fmla="*/ 1198660 h 3696634"/>
                <a:gd name="connsiteX2" fmla="*/ 2062067 w 5830458"/>
                <a:gd name="connsiteY2" fmla="*/ 2415359 h 3696634"/>
                <a:gd name="connsiteX3" fmla="*/ 1633681 w 5830458"/>
                <a:gd name="connsiteY3" fmla="*/ 3696634 h 3696634"/>
                <a:gd name="connsiteX4" fmla="*/ 0 w 5830458"/>
                <a:gd name="connsiteY4" fmla="*/ 2350077 h 3696634"/>
                <a:gd name="connsiteX5" fmla="*/ 1533027 w 5830458"/>
                <a:gd name="connsiteY5" fmla="*/ 2049100 h 3696634"/>
                <a:gd name="connsiteX6" fmla="*/ 2383458 w 5830458"/>
                <a:gd name="connsiteY6" fmla="*/ 821035 h 3696634"/>
                <a:gd name="connsiteX7" fmla="*/ 5285529 w 5830458"/>
                <a:gd name="connsiteY7" fmla="*/ 731100 h 3696634"/>
                <a:gd name="connsiteX8" fmla="*/ 5317517 w 5830458"/>
                <a:gd name="connsiteY8" fmla="*/ 735810 h 3696634"/>
                <a:gd name="connsiteX9" fmla="*/ 5329194 w 5830458"/>
                <a:gd name="connsiteY9" fmla="*/ 744365 h 3696634"/>
                <a:gd name="connsiteX10" fmla="*/ 5830458 w 5830458"/>
                <a:gd name="connsiteY10" fmla="*/ 1047994 h 3696634"/>
                <a:gd name="connsiteX11" fmla="*/ 5830458 w 5830458"/>
                <a:gd name="connsiteY11" fmla="*/ 1804928 h 3696634"/>
                <a:gd name="connsiteX12" fmla="*/ 4547607 w 5830458"/>
                <a:gd name="connsiteY12" fmla="*/ 994261 h 3696634"/>
                <a:gd name="connsiteX13" fmla="*/ 4679851 w 5830458"/>
                <a:gd name="connsiteY13" fmla="*/ 952106 h 3696634"/>
                <a:gd name="connsiteX14" fmla="*/ 5285529 w 5830458"/>
                <a:gd name="connsiteY14" fmla="*/ 731100 h 3696634"/>
                <a:gd name="connsiteX15" fmla="*/ 3701166 w 5830458"/>
                <a:gd name="connsiteY15" fmla="*/ 216 h 3696634"/>
                <a:gd name="connsiteX16" fmla="*/ 4645639 w 5830458"/>
                <a:gd name="connsiteY16" fmla="*/ 295386 h 3696634"/>
                <a:gd name="connsiteX17" fmla="*/ 4194527 w 5830458"/>
                <a:gd name="connsiteY17" fmla="*/ 586011 h 3696634"/>
                <a:gd name="connsiteX18" fmla="*/ 4019182 w 5830458"/>
                <a:gd name="connsiteY18" fmla="*/ 709880 h 3696634"/>
                <a:gd name="connsiteX19" fmla="*/ 3967738 w 5830458"/>
                <a:gd name="connsiteY19" fmla="*/ 688935 h 3696634"/>
                <a:gd name="connsiteX20" fmla="*/ 3600353 w 5830458"/>
                <a:gd name="connsiteY20" fmla="*/ 641042 h 3696634"/>
                <a:gd name="connsiteX21" fmla="*/ 3416746 w 5830458"/>
                <a:gd name="connsiteY21" fmla="*/ 725294 h 3696634"/>
                <a:gd name="connsiteX22" fmla="*/ 3410557 w 5830458"/>
                <a:gd name="connsiteY22" fmla="*/ 729596 h 3696634"/>
                <a:gd name="connsiteX23" fmla="*/ 3117286 w 5830458"/>
                <a:gd name="connsiteY23" fmla="*/ 519257 h 3696634"/>
                <a:gd name="connsiteX24" fmla="*/ 2824174 w 5830458"/>
                <a:gd name="connsiteY24" fmla="*/ 322698 h 3696634"/>
                <a:gd name="connsiteX25" fmla="*/ 2919647 w 5830458"/>
                <a:gd name="connsiteY25" fmla="*/ 241671 h 3696634"/>
                <a:gd name="connsiteX26" fmla="*/ 3510824 w 5830458"/>
                <a:gd name="connsiteY26" fmla="*/ 14331 h 3696634"/>
                <a:gd name="connsiteX27" fmla="*/ 3701166 w 5830458"/>
                <a:gd name="connsiteY27" fmla="*/ 216 h 3696634"/>
                <a:gd name="connsiteX0" fmla="*/ 2383458 w 5830458"/>
                <a:gd name="connsiteY0" fmla="*/ 821021 h 3696620"/>
                <a:gd name="connsiteX1" fmla="*/ 2894032 w 5830458"/>
                <a:gd name="connsiteY1" fmla="*/ 1198646 h 3696620"/>
                <a:gd name="connsiteX2" fmla="*/ 2062067 w 5830458"/>
                <a:gd name="connsiteY2" fmla="*/ 2415345 h 3696620"/>
                <a:gd name="connsiteX3" fmla="*/ 1633681 w 5830458"/>
                <a:gd name="connsiteY3" fmla="*/ 3696620 h 3696620"/>
                <a:gd name="connsiteX4" fmla="*/ 0 w 5830458"/>
                <a:gd name="connsiteY4" fmla="*/ 2350063 h 3696620"/>
                <a:gd name="connsiteX5" fmla="*/ 1533027 w 5830458"/>
                <a:gd name="connsiteY5" fmla="*/ 2049086 h 3696620"/>
                <a:gd name="connsiteX6" fmla="*/ 2383458 w 5830458"/>
                <a:gd name="connsiteY6" fmla="*/ 821021 h 3696620"/>
                <a:gd name="connsiteX7" fmla="*/ 5285529 w 5830458"/>
                <a:gd name="connsiteY7" fmla="*/ 731086 h 3696620"/>
                <a:gd name="connsiteX8" fmla="*/ 5317517 w 5830458"/>
                <a:gd name="connsiteY8" fmla="*/ 735796 h 3696620"/>
                <a:gd name="connsiteX9" fmla="*/ 5329194 w 5830458"/>
                <a:gd name="connsiteY9" fmla="*/ 744351 h 3696620"/>
                <a:gd name="connsiteX10" fmla="*/ 5830458 w 5830458"/>
                <a:gd name="connsiteY10" fmla="*/ 1047980 h 3696620"/>
                <a:gd name="connsiteX11" fmla="*/ 5830458 w 5830458"/>
                <a:gd name="connsiteY11" fmla="*/ 1804914 h 3696620"/>
                <a:gd name="connsiteX12" fmla="*/ 4547607 w 5830458"/>
                <a:gd name="connsiteY12" fmla="*/ 994247 h 3696620"/>
                <a:gd name="connsiteX13" fmla="*/ 4679851 w 5830458"/>
                <a:gd name="connsiteY13" fmla="*/ 952092 h 3696620"/>
                <a:gd name="connsiteX14" fmla="*/ 5285529 w 5830458"/>
                <a:gd name="connsiteY14" fmla="*/ 731086 h 3696620"/>
                <a:gd name="connsiteX15" fmla="*/ 3701166 w 5830458"/>
                <a:gd name="connsiteY15" fmla="*/ 202 h 3696620"/>
                <a:gd name="connsiteX16" fmla="*/ 4645639 w 5830458"/>
                <a:gd name="connsiteY16" fmla="*/ 295372 h 3696620"/>
                <a:gd name="connsiteX17" fmla="*/ 4194527 w 5830458"/>
                <a:gd name="connsiteY17" fmla="*/ 585997 h 3696620"/>
                <a:gd name="connsiteX18" fmla="*/ 4019182 w 5830458"/>
                <a:gd name="connsiteY18" fmla="*/ 709866 h 3696620"/>
                <a:gd name="connsiteX19" fmla="*/ 3967738 w 5830458"/>
                <a:gd name="connsiteY19" fmla="*/ 688921 h 3696620"/>
                <a:gd name="connsiteX20" fmla="*/ 3600353 w 5830458"/>
                <a:gd name="connsiteY20" fmla="*/ 641028 h 3696620"/>
                <a:gd name="connsiteX21" fmla="*/ 3416746 w 5830458"/>
                <a:gd name="connsiteY21" fmla="*/ 725280 h 3696620"/>
                <a:gd name="connsiteX22" fmla="*/ 3410557 w 5830458"/>
                <a:gd name="connsiteY22" fmla="*/ 729582 h 3696620"/>
                <a:gd name="connsiteX23" fmla="*/ 3117286 w 5830458"/>
                <a:gd name="connsiteY23" fmla="*/ 519243 h 3696620"/>
                <a:gd name="connsiteX24" fmla="*/ 2824174 w 5830458"/>
                <a:gd name="connsiteY24" fmla="*/ 322684 h 3696620"/>
                <a:gd name="connsiteX25" fmla="*/ 2919647 w 5830458"/>
                <a:gd name="connsiteY25" fmla="*/ 241657 h 3696620"/>
                <a:gd name="connsiteX26" fmla="*/ 3510824 w 5830458"/>
                <a:gd name="connsiteY26" fmla="*/ 14317 h 3696620"/>
                <a:gd name="connsiteX27" fmla="*/ 3701166 w 5830458"/>
                <a:gd name="connsiteY27" fmla="*/ 202 h 3696620"/>
                <a:gd name="connsiteX0" fmla="*/ 2383458 w 5830458"/>
                <a:gd name="connsiteY0" fmla="*/ 806704 h 3682303"/>
                <a:gd name="connsiteX1" fmla="*/ 2894032 w 5830458"/>
                <a:gd name="connsiteY1" fmla="*/ 1184329 h 3682303"/>
                <a:gd name="connsiteX2" fmla="*/ 2062067 w 5830458"/>
                <a:gd name="connsiteY2" fmla="*/ 2401028 h 3682303"/>
                <a:gd name="connsiteX3" fmla="*/ 1633681 w 5830458"/>
                <a:gd name="connsiteY3" fmla="*/ 3682303 h 3682303"/>
                <a:gd name="connsiteX4" fmla="*/ 0 w 5830458"/>
                <a:gd name="connsiteY4" fmla="*/ 2335746 h 3682303"/>
                <a:gd name="connsiteX5" fmla="*/ 1533027 w 5830458"/>
                <a:gd name="connsiteY5" fmla="*/ 2034769 h 3682303"/>
                <a:gd name="connsiteX6" fmla="*/ 2383458 w 5830458"/>
                <a:gd name="connsiteY6" fmla="*/ 806704 h 3682303"/>
                <a:gd name="connsiteX7" fmla="*/ 5285529 w 5830458"/>
                <a:gd name="connsiteY7" fmla="*/ 716769 h 3682303"/>
                <a:gd name="connsiteX8" fmla="*/ 5317517 w 5830458"/>
                <a:gd name="connsiteY8" fmla="*/ 721479 h 3682303"/>
                <a:gd name="connsiteX9" fmla="*/ 5329194 w 5830458"/>
                <a:gd name="connsiteY9" fmla="*/ 730034 h 3682303"/>
                <a:gd name="connsiteX10" fmla="*/ 5830458 w 5830458"/>
                <a:gd name="connsiteY10" fmla="*/ 1033663 h 3682303"/>
                <a:gd name="connsiteX11" fmla="*/ 5830458 w 5830458"/>
                <a:gd name="connsiteY11" fmla="*/ 1790597 h 3682303"/>
                <a:gd name="connsiteX12" fmla="*/ 4547607 w 5830458"/>
                <a:gd name="connsiteY12" fmla="*/ 979930 h 3682303"/>
                <a:gd name="connsiteX13" fmla="*/ 4679851 w 5830458"/>
                <a:gd name="connsiteY13" fmla="*/ 937775 h 3682303"/>
                <a:gd name="connsiteX14" fmla="*/ 5285529 w 5830458"/>
                <a:gd name="connsiteY14" fmla="*/ 716769 h 3682303"/>
                <a:gd name="connsiteX15" fmla="*/ 3510824 w 5830458"/>
                <a:gd name="connsiteY15" fmla="*/ 0 h 3682303"/>
                <a:gd name="connsiteX16" fmla="*/ 4645639 w 5830458"/>
                <a:gd name="connsiteY16" fmla="*/ 281055 h 3682303"/>
                <a:gd name="connsiteX17" fmla="*/ 4194527 w 5830458"/>
                <a:gd name="connsiteY17" fmla="*/ 571680 h 3682303"/>
                <a:gd name="connsiteX18" fmla="*/ 4019182 w 5830458"/>
                <a:gd name="connsiteY18" fmla="*/ 695549 h 3682303"/>
                <a:gd name="connsiteX19" fmla="*/ 3967738 w 5830458"/>
                <a:gd name="connsiteY19" fmla="*/ 674604 h 3682303"/>
                <a:gd name="connsiteX20" fmla="*/ 3600353 w 5830458"/>
                <a:gd name="connsiteY20" fmla="*/ 626711 h 3682303"/>
                <a:gd name="connsiteX21" fmla="*/ 3416746 w 5830458"/>
                <a:gd name="connsiteY21" fmla="*/ 710963 h 3682303"/>
                <a:gd name="connsiteX22" fmla="*/ 3410557 w 5830458"/>
                <a:gd name="connsiteY22" fmla="*/ 715265 h 3682303"/>
                <a:gd name="connsiteX23" fmla="*/ 3117286 w 5830458"/>
                <a:gd name="connsiteY23" fmla="*/ 504926 h 3682303"/>
                <a:gd name="connsiteX24" fmla="*/ 2824174 w 5830458"/>
                <a:gd name="connsiteY24" fmla="*/ 308367 h 3682303"/>
                <a:gd name="connsiteX25" fmla="*/ 2919647 w 5830458"/>
                <a:gd name="connsiteY25" fmla="*/ 227340 h 3682303"/>
                <a:gd name="connsiteX26" fmla="*/ 3510824 w 5830458"/>
                <a:gd name="connsiteY26" fmla="*/ 0 h 3682303"/>
                <a:gd name="connsiteX0" fmla="*/ 2383458 w 5830458"/>
                <a:gd name="connsiteY0" fmla="*/ 581041 h 3456640"/>
                <a:gd name="connsiteX1" fmla="*/ 2894032 w 5830458"/>
                <a:gd name="connsiteY1" fmla="*/ 958666 h 3456640"/>
                <a:gd name="connsiteX2" fmla="*/ 2062067 w 5830458"/>
                <a:gd name="connsiteY2" fmla="*/ 2175365 h 3456640"/>
                <a:gd name="connsiteX3" fmla="*/ 1633681 w 5830458"/>
                <a:gd name="connsiteY3" fmla="*/ 3456640 h 3456640"/>
                <a:gd name="connsiteX4" fmla="*/ 0 w 5830458"/>
                <a:gd name="connsiteY4" fmla="*/ 2110083 h 3456640"/>
                <a:gd name="connsiteX5" fmla="*/ 1533027 w 5830458"/>
                <a:gd name="connsiteY5" fmla="*/ 1809106 h 3456640"/>
                <a:gd name="connsiteX6" fmla="*/ 2383458 w 5830458"/>
                <a:gd name="connsiteY6" fmla="*/ 581041 h 3456640"/>
                <a:gd name="connsiteX7" fmla="*/ 5285529 w 5830458"/>
                <a:gd name="connsiteY7" fmla="*/ 491106 h 3456640"/>
                <a:gd name="connsiteX8" fmla="*/ 5317517 w 5830458"/>
                <a:gd name="connsiteY8" fmla="*/ 495816 h 3456640"/>
                <a:gd name="connsiteX9" fmla="*/ 5329194 w 5830458"/>
                <a:gd name="connsiteY9" fmla="*/ 504371 h 3456640"/>
                <a:gd name="connsiteX10" fmla="*/ 5830458 w 5830458"/>
                <a:gd name="connsiteY10" fmla="*/ 808000 h 3456640"/>
                <a:gd name="connsiteX11" fmla="*/ 5830458 w 5830458"/>
                <a:gd name="connsiteY11" fmla="*/ 1564934 h 3456640"/>
                <a:gd name="connsiteX12" fmla="*/ 4547607 w 5830458"/>
                <a:gd name="connsiteY12" fmla="*/ 754267 h 3456640"/>
                <a:gd name="connsiteX13" fmla="*/ 4679851 w 5830458"/>
                <a:gd name="connsiteY13" fmla="*/ 712112 h 3456640"/>
                <a:gd name="connsiteX14" fmla="*/ 5285529 w 5830458"/>
                <a:gd name="connsiteY14" fmla="*/ 491106 h 3456640"/>
                <a:gd name="connsiteX15" fmla="*/ 2919647 w 5830458"/>
                <a:gd name="connsiteY15" fmla="*/ 1677 h 3456640"/>
                <a:gd name="connsiteX16" fmla="*/ 4645639 w 5830458"/>
                <a:gd name="connsiteY16" fmla="*/ 55392 h 3456640"/>
                <a:gd name="connsiteX17" fmla="*/ 4194527 w 5830458"/>
                <a:gd name="connsiteY17" fmla="*/ 346017 h 3456640"/>
                <a:gd name="connsiteX18" fmla="*/ 4019182 w 5830458"/>
                <a:gd name="connsiteY18" fmla="*/ 469886 h 3456640"/>
                <a:gd name="connsiteX19" fmla="*/ 3967738 w 5830458"/>
                <a:gd name="connsiteY19" fmla="*/ 448941 h 3456640"/>
                <a:gd name="connsiteX20" fmla="*/ 3600353 w 5830458"/>
                <a:gd name="connsiteY20" fmla="*/ 401048 h 3456640"/>
                <a:gd name="connsiteX21" fmla="*/ 3416746 w 5830458"/>
                <a:gd name="connsiteY21" fmla="*/ 485300 h 3456640"/>
                <a:gd name="connsiteX22" fmla="*/ 3410557 w 5830458"/>
                <a:gd name="connsiteY22" fmla="*/ 489602 h 3456640"/>
                <a:gd name="connsiteX23" fmla="*/ 3117286 w 5830458"/>
                <a:gd name="connsiteY23" fmla="*/ 279263 h 3456640"/>
                <a:gd name="connsiteX24" fmla="*/ 2824174 w 5830458"/>
                <a:gd name="connsiteY24" fmla="*/ 82704 h 3456640"/>
                <a:gd name="connsiteX25" fmla="*/ 2919647 w 5830458"/>
                <a:gd name="connsiteY25" fmla="*/ 1677 h 3456640"/>
                <a:gd name="connsiteX0" fmla="*/ 2383458 w 5830458"/>
                <a:gd name="connsiteY0" fmla="*/ 784727 h 3660326"/>
                <a:gd name="connsiteX1" fmla="*/ 2894032 w 5830458"/>
                <a:gd name="connsiteY1" fmla="*/ 1162352 h 3660326"/>
                <a:gd name="connsiteX2" fmla="*/ 2062067 w 5830458"/>
                <a:gd name="connsiteY2" fmla="*/ 2379051 h 3660326"/>
                <a:gd name="connsiteX3" fmla="*/ 1633681 w 5830458"/>
                <a:gd name="connsiteY3" fmla="*/ 3660326 h 3660326"/>
                <a:gd name="connsiteX4" fmla="*/ 0 w 5830458"/>
                <a:gd name="connsiteY4" fmla="*/ 2313769 h 3660326"/>
                <a:gd name="connsiteX5" fmla="*/ 1533027 w 5830458"/>
                <a:gd name="connsiteY5" fmla="*/ 2012792 h 3660326"/>
                <a:gd name="connsiteX6" fmla="*/ 2383458 w 5830458"/>
                <a:gd name="connsiteY6" fmla="*/ 784727 h 3660326"/>
                <a:gd name="connsiteX7" fmla="*/ 5285529 w 5830458"/>
                <a:gd name="connsiteY7" fmla="*/ 694792 h 3660326"/>
                <a:gd name="connsiteX8" fmla="*/ 5317517 w 5830458"/>
                <a:gd name="connsiteY8" fmla="*/ 699502 h 3660326"/>
                <a:gd name="connsiteX9" fmla="*/ 5329194 w 5830458"/>
                <a:gd name="connsiteY9" fmla="*/ 708057 h 3660326"/>
                <a:gd name="connsiteX10" fmla="*/ 5830458 w 5830458"/>
                <a:gd name="connsiteY10" fmla="*/ 1011686 h 3660326"/>
                <a:gd name="connsiteX11" fmla="*/ 5830458 w 5830458"/>
                <a:gd name="connsiteY11" fmla="*/ 1768620 h 3660326"/>
                <a:gd name="connsiteX12" fmla="*/ 4547607 w 5830458"/>
                <a:gd name="connsiteY12" fmla="*/ 957953 h 3660326"/>
                <a:gd name="connsiteX13" fmla="*/ 4679851 w 5830458"/>
                <a:gd name="connsiteY13" fmla="*/ 915798 h 3660326"/>
                <a:gd name="connsiteX14" fmla="*/ 5285529 w 5830458"/>
                <a:gd name="connsiteY14" fmla="*/ 694792 h 3660326"/>
                <a:gd name="connsiteX15" fmla="*/ 2919647 w 5830458"/>
                <a:gd name="connsiteY15" fmla="*/ 205363 h 3660326"/>
                <a:gd name="connsiteX16" fmla="*/ 4645639 w 5830458"/>
                <a:gd name="connsiteY16" fmla="*/ 259078 h 3660326"/>
                <a:gd name="connsiteX17" fmla="*/ 4194527 w 5830458"/>
                <a:gd name="connsiteY17" fmla="*/ 549703 h 3660326"/>
                <a:gd name="connsiteX18" fmla="*/ 4019182 w 5830458"/>
                <a:gd name="connsiteY18" fmla="*/ 673572 h 3660326"/>
                <a:gd name="connsiteX19" fmla="*/ 3967738 w 5830458"/>
                <a:gd name="connsiteY19" fmla="*/ 652627 h 3660326"/>
                <a:gd name="connsiteX20" fmla="*/ 3600353 w 5830458"/>
                <a:gd name="connsiteY20" fmla="*/ 604734 h 3660326"/>
                <a:gd name="connsiteX21" fmla="*/ 3416746 w 5830458"/>
                <a:gd name="connsiteY21" fmla="*/ 688986 h 3660326"/>
                <a:gd name="connsiteX22" fmla="*/ 3410557 w 5830458"/>
                <a:gd name="connsiteY22" fmla="*/ 693288 h 3660326"/>
                <a:gd name="connsiteX23" fmla="*/ 3117286 w 5830458"/>
                <a:gd name="connsiteY23" fmla="*/ 482949 h 3660326"/>
                <a:gd name="connsiteX24" fmla="*/ 2824174 w 5830458"/>
                <a:gd name="connsiteY24" fmla="*/ 286390 h 3660326"/>
                <a:gd name="connsiteX25" fmla="*/ 2919647 w 5830458"/>
                <a:gd name="connsiteY25" fmla="*/ 205363 h 3660326"/>
                <a:gd name="connsiteX0" fmla="*/ 2383458 w 5830458"/>
                <a:gd name="connsiteY0" fmla="*/ 525649 h 3401248"/>
                <a:gd name="connsiteX1" fmla="*/ 2894032 w 5830458"/>
                <a:gd name="connsiteY1" fmla="*/ 903274 h 3401248"/>
                <a:gd name="connsiteX2" fmla="*/ 2062067 w 5830458"/>
                <a:gd name="connsiteY2" fmla="*/ 2119973 h 3401248"/>
                <a:gd name="connsiteX3" fmla="*/ 1633681 w 5830458"/>
                <a:gd name="connsiteY3" fmla="*/ 3401248 h 3401248"/>
                <a:gd name="connsiteX4" fmla="*/ 0 w 5830458"/>
                <a:gd name="connsiteY4" fmla="*/ 2054691 h 3401248"/>
                <a:gd name="connsiteX5" fmla="*/ 1533027 w 5830458"/>
                <a:gd name="connsiteY5" fmla="*/ 1753714 h 3401248"/>
                <a:gd name="connsiteX6" fmla="*/ 2383458 w 5830458"/>
                <a:gd name="connsiteY6" fmla="*/ 525649 h 3401248"/>
                <a:gd name="connsiteX7" fmla="*/ 5285529 w 5830458"/>
                <a:gd name="connsiteY7" fmla="*/ 435714 h 3401248"/>
                <a:gd name="connsiteX8" fmla="*/ 5317517 w 5830458"/>
                <a:gd name="connsiteY8" fmla="*/ 440424 h 3401248"/>
                <a:gd name="connsiteX9" fmla="*/ 5329194 w 5830458"/>
                <a:gd name="connsiteY9" fmla="*/ 448979 h 3401248"/>
                <a:gd name="connsiteX10" fmla="*/ 5830458 w 5830458"/>
                <a:gd name="connsiteY10" fmla="*/ 752608 h 3401248"/>
                <a:gd name="connsiteX11" fmla="*/ 5830458 w 5830458"/>
                <a:gd name="connsiteY11" fmla="*/ 1509542 h 3401248"/>
                <a:gd name="connsiteX12" fmla="*/ 4547607 w 5830458"/>
                <a:gd name="connsiteY12" fmla="*/ 698875 h 3401248"/>
                <a:gd name="connsiteX13" fmla="*/ 4679851 w 5830458"/>
                <a:gd name="connsiteY13" fmla="*/ 656720 h 3401248"/>
                <a:gd name="connsiteX14" fmla="*/ 5285529 w 5830458"/>
                <a:gd name="connsiteY14" fmla="*/ 435714 h 3401248"/>
                <a:gd name="connsiteX15" fmla="*/ 2824174 w 5830458"/>
                <a:gd name="connsiteY15" fmla="*/ 27312 h 3401248"/>
                <a:gd name="connsiteX16" fmla="*/ 4645639 w 5830458"/>
                <a:gd name="connsiteY16" fmla="*/ 0 h 3401248"/>
                <a:gd name="connsiteX17" fmla="*/ 4194527 w 5830458"/>
                <a:gd name="connsiteY17" fmla="*/ 290625 h 3401248"/>
                <a:gd name="connsiteX18" fmla="*/ 4019182 w 5830458"/>
                <a:gd name="connsiteY18" fmla="*/ 414494 h 3401248"/>
                <a:gd name="connsiteX19" fmla="*/ 3967738 w 5830458"/>
                <a:gd name="connsiteY19" fmla="*/ 393549 h 3401248"/>
                <a:gd name="connsiteX20" fmla="*/ 3600353 w 5830458"/>
                <a:gd name="connsiteY20" fmla="*/ 345656 h 3401248"/>
                <a:gd name="connsiteX21" fmla="*/ 3416746 w 5830458"/>
                <a:gd name="connsiteY21" fmla="*/ 429908 h 3401248"/>
                <a:gd name="connsiteX22" fmla="*/ 3410557 w 5830458"/>
                <a:gd name="connsiteY22" fmla="*/ 434210 h 3401248"/>
                <a:gd name="connsiteX23" fmla="*/ 3117286 w 5830458"/>
                <a:gd name="connsiteY23" fmla="*/ 223871 h 3401248"/>
                <a:gd name="connsiteX24" fmla="*/ 2824174 w 5830458"/>
                <a:gd name="connsiteY24" fmla="*/ 27312 h 3401248"/>
                <a:gd name="connsiteX0" fmla="*/ 2383458 w 5830458"/>
                <a:gd name="connsiteY0" fmla="*/ 745264 h 3620863"/>
                <a:gd name="connsiteX1" fmla="*/ 2894032 w 5830458"/>
                <a:gd name="connsiteY1" fmla="*/ 1122889 h 3620863"/>
                <a:gd name="connsiteX2" fmla="*/ 2062067 w 5830458"/>
                <a:gd name="connsiteY2" fmla="*/ 2339588 h 3620863"/>
                <a:gd name="connsiteX3" fmla="*/ 1633681 w 5830458"/>
                <a:gd name="connsiteY3" fmla="*/ 3620863 h 3620863"/>
                <a:gd name="connsiteX4" fmla="*/ 0 w 5830458"/>
                <a:gd name="connsiteY4" fmla="*/ 2274306 h 3620863"/>
                <a:gd name="connsiteX5" fmla="*/ 1533027 w 5830458"/>
                <a:gd name="connsiteY5" fmla="*/ 1973329 h 3620863"/>
                <a:gd name="connsiteX6" fmla="*/ 2383458 w 5830458"/>
                <a:gd name="connsiteY6" fmla="*/ 745264 h 3620863"/>
                <a:gd name="connsiteX7" fmla="*/ 5285529 w 5830458"/>
                <a:gd name="connsiteY7" fmla="*/ 655329 h 3620863"/>
                <a:gd name="connsiteX8" fmla="*/ 5317517 w 5830458"/>
                <a:gd name="connsiteY8" fmla="*/ 660039 h 3620863"/>
                <a:gd name="connsiteX9" fmla="*/ 5329194 w 5830458"/>
                <a:gd name="connsiteY9" fmla="*/ 668594 h 3620863"/>
                <a:gd name="connsiteX10" fmla="*/ 5830458 w 5830458"/>
                <a:gd name="connsiteY10" fmla="*/ 972223 h 3620863"/>
                <a:gd name="connsiteX11" fmla="*/ 5830458 w 5830458"/>
                <a:gd name="connsiteY11" fmla="*/ 1729157 h 3620863"/>
                <a:gd name="connsiteX12" fmla="*/ 4547607 w 5830458"/>
                <a:gd name="connsiteY12" fmla="*/ 918490 h 3620863"/>
                <a:gd name="connsiteX13" fmla="*/ 4679851 w 5830458"/>
                <a:gd name="connsiteY13" fmla="*/ 876335 h 3620863"/>
                <a:gd name="connsiteX14" fmla="*/ 5285529 w 5830458"/>
                <a:gd name="connsiteY14" fmla="*/ 655329 h 3620863"/>
                <a:gd name="connsiteX15" fmla="*/ 2824174 w 5830458"/>
                <a:gd name="connsiteY15" fmla="*/ 246927 h 3620863"/>
                <a:gd name="connsiteX16" fmla="*/ 4645639 w 5830458"/>
                <a:gd name="connsiteY16" fmla="*/ 219615 h 3620863"/>
                <a:gd name="connsiteX17" fmla="*/ 4194527 w 5830458"/>
                <a:gd name="connsiteY17" fmla="*/ 510240 h 3620863"/>
                <a:gd name="connsiteX18" fmla="*/ 4019182 w 5830458"/>
                <a:gd name="connsiteY18" fmla="*/ 634109 h 3620863"/>
                <a:gd name="connsiteX19" fmla="*/ 3967738 w 5830458"/>
                <a:gd name="connsiteY19" fmla="*/ 613164 h 3620863"/>
                <a:gd name="connsiteX20" fmla="*/ 3600353 w 5830458"/>
                <a:gd name="connsiteY20" fmla="*/ 565271 h 3620863"/>
                <a:gd name="connsiteX21" fmla="*/ 3416746 w 5830458"/>
                <a:gd name="connsiteY21" fmla="*/ 649523 h 3620863"/>
                <a:gd name="connsiteX22" fmla="*/ 3410557 w 5830458"/>
                <a:gd name="connsiteY22" fmla="*/ 653825 h 3620863"/>
                <a:gd name="connsiteX23" fmla="*/ 3117286 w 5830458"/>
                <a:gd name="connsiteY23" fmla="*/ 443486 h 3620863"/>
                <a:gd name="connsiteX24" fmla="*/ 2824174 w 5830458"/>
                <a:gd name="connsiteY24" fmla="*/ 246927 h 3620863"/>
                <a:gd name="connsiteX0" fmla="*/ 2383458 w 5830458"/>
                <a:gd name="connsiteY0" fmla="*/ 825276 h 3700875"/>
                <a:gd name="connsiteX1" fmla="*/ 2894032 w 5830458"/>
                <a:gd name="connsiteY1" fmla="*/ 1202901 h 3700875"/>
                <a:gd name="connsiteX2" fmla="*/ 2062067 w 5830458"/>
                <a:gd name="connsiteY2" fmla="*/ 2419600 h 3700875"/>
                <a:gd name="connsiteX3" fmla="*/ 1633681 w 5830458"/>
                <a:gd name="connsiteY3" fmla="*/ 3700875 h 3700875"/>
                <a:gd name="connsiteX4" fmla="*/ 0 w 5830458"/>
                <a:gd name="connsiteY4" fmla="*/ 2354318 h 3700875"/>
                <a:gd name="connsiteX5" fmla="*/ 1533027 w 5830458"/>
                <a:gd name="connsiteY5" fmla="*/ 2053341 h 3700875"/>
                <a:gd name="connsiteX6" fmla="*/ 2383458 w 5830458"/>
                <a:gd name="connsiteY6" fmla="*/ 825276 h 3700875"/>
                <a:gd name="connsiteX7" fmla="*/ 5285529 w 5830458"/>
                <a:gd name="connsiteY7" fmla="*/ 735341 h 3700875"/>
                <a:gd name="connsiteX8" fmla="*/ 5317517 w 5830458"/>
                <a:gd name="connsiteY8" fmla="*/ 740051 h 3700875"/>
                <a:gd name="connsiteX9" fmla="*/ 5329194 w 5830458"/>
                <a:gd name="connsiteY9" fmla="*/ 748606 h 3700875"/>
                <a:gd name="connsiteX10" fmla="*/ 5830458 w 5830458"/>
                <a:gd name="connsiteY10" fmla="*/ 1052235 h 3700875"/>
                <a:gd name="connsiteX11" fmla="*/ 5830458 w 5830458"/>
                <a:gd name="connsiteY11" fmla="*/ 1809169 h 3700875"/>
                <a:gd name="connsiteX12" fmla="*/ 4547607 w 5830458"/>
                <a:gd name="connsiteY12" fmla="*/ 998502 h 3700875"/>
                <a:gd name="connsiteX13" fmla="*/ 4679851 w 5830458"/>
                <a:gd name="connsiteY13" fmla="*/ 956347 h 3700875"/>
                <a:gd name="connsiteX14" fmla="*/ 5285529 w 5830458"/>
                <a:gd name="connsiteY14" fmla="*/ 735341 h 3700875"/>
                <a:gd name="connsiteX15" fmla="*/ 2824174 w 5830458"/>
                <a:gd name="connsiteY15" fmla="*/ 326939 h 3700875"/>
                <a:gd name="connsiteX16" fmla="*/ 4645639 w 5830458"/>
                <a:gd name="connsiteY16" fmla="*/ 299627 h 3700875"/>
                <a:gd name="connsiteX17" fmla="*/ 4194527 w 5830458"/>
                <a:gd name="connsiteY17" fmla="*/ 590252 h 3700875"/>
                <a:gd name="connsiteX18" fmla="*/ 4019182 w 5830458"/>
                <a:gd name="connsiteY18" fmla="*/ 714121 h 3700875"/>
                <a:gd name="connsiteX19" fmla="*/ 3967738 w 5830458"/>
                <a:gd name="connsiteY19" fmla="*/ 693176 h 3700875"/>
                <a:gd name="connsiteX20" fmla="*/ 3600353 w 5830458"/>
                <a:gd name="connsiteY20" fmla="*/ 645283 h 3700875"/>
                <a:gd name="connsiteX21" fmla="*/ 3416746 w 5830458"/>
                <a:gd name="connsiteY21" fmla="*/ 729535 h 3700875"/>
                <a:gd name="connsiteX22" fmla="*/ 3410557 w 5830458"/>
                <a:gd name="connsiteY22" fmla="*/ 733837 h 3700875"/>
                <a:gd name="connsiteX23" fmla="*/ 3117286 w 5830458"/>
                <a:gd name="connsiteY23" fmla="*/ 523498 h 3700875"/>
                <a:gd name="connsiteX24" fmla="*/ 2824174 w 5830458"/>
                <a:gd name="connsiteY24" fmla="*/ 326939 h 3700875"/>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5285529 w 5830458"/>
                <a:gd name="connsiteY7" fmla="*/ 733480 h 3699014"/>
                <a:gd name="connsiteX8" fmla="*/ 5317517 w 5830458"/>
                <a:gd name="connsiteY8" fmla="*/ 738190 h 3699014"/>
                <a:gd name="connsiteX9" fmla="*/ 5329194 w 5830458"/>
                <a:gd name="connsiteY9" fmla="*/ 746745 h 3699014"/>
                <a:gd name="connsiteX10" fmla="*/ 5830458 w 5830458"/>
                <a:gd name="connsiteY10" fmla="*/ 1050374 h 3699014"/>
                <a:gd name="connsiteX11" fmla="*/ 5830458 w 5830458"/>
                <a:gd name="connsiteY11" fmla="*/ 1807308 h 3699014"/>
                <a:gd name="connsiteX12" fmla="*/ 4547607 w 5830458"/>
                <a:gd name="connsiteY12" fmla="*/ 996641 h 3699014"/>
                <a:gd name="connsiteX13" fmla="*/ 4679851 w 5830458"/>
                <a:gd name="connsiteY13" fmla="*/ 954486 h 3699014"/>
                <a:gd name="connsiteX14" fmla="*/ 5285529 w 5830458"/>
                <a:gd name="connsiteY14" fmla="*/ 733480 h 3699014"/>
                <a:gd name="connsiteX15" fmla="*/ 2824174 w 5830458"/>
                <a:gd name="connsiteY15" fmla="*/ 325078 h 3699014"/>
                <a:gd name="connsiteX16" fmla="*/ 4645639 w 5830458"/>
                <a:gd name="connsiteY16" fmla="*/ 297766 h 3699014"/>
                <a:gd name="connsiteX17" fmla="*/ 4194527 w 5830458"/>
                <a:gd name="connsiteY17" fmla="*/ 588391 h 3699014"/>
                <a:gd name="connsiteX18" fmla="*/ 4019182 w 5830458"/>
                <a:gd name="connsiteY18" fmla="*/ 712260 h 3699014"/>
                <a:gd name="connsiteX19" fmla="*/ 3967738 w 5830458"/>
                <a:gd name="connsiteY19" fmla="*/ 691315 h 3699014"/>
                <a:gd name="connsiteX20" fmla="*/ 3600353 w 5830458"/>
                <a:gd name="connsiteY20" fmla="*/ 643422 h 3699014"/>
                <a:gd name="connsiteX21" fmla="*/ 3416746 w 5830458"/>
                <a:gd name="connsiteY21" fmla="*/ 727674 h 3699014"/>
                <a:gd name="connsiteX22" fmla="*/ 3410557 w 5830458"/>
                <a:gd name="connsiteY22" fmla="*/ 731976 h 3699014"/>
                <a:gd name="connsiteX23" fmla="*/ 3117286 w 5830458"/>
                <a:gd name="connsiteY23" fmla="*/ 521637 h 3699014"/>
                <a:gd name="connsiteX24" fmla="*/ 2824174 w 5830458"/>
                <a:gd name="connsiteY24"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5285529 w 5830458"/>
                <a:gd name="connsiteY7" fmla="*/ 733480 h 3699014"/>
                <a:gd name="connsiteX8" fmla="*/ 5317517 w 5830458"/>
                <a:gd name="connsiteY8" fmla="*/ 738190 h 3699014"/>
                <a:gd name="connsiteX9" fmla="*/ 5329194 w 5830458"/>
                <a:gd name="connsiteY9" fmla="*/ 746745 h 3699014"/>
                <a:gd name="connsiteX10" fmla="*/ 5830458 w 5830458"/>
                <a:gd name="connsiteY10" fmla="*/ 1050374 h 3699014"/>
                <a:gd name="connsiteX11" fmla="*/ 5830458 w 5830458"/>
                <a:gd name="connsiteY11" fmla="*/ 1807308 h 3699014"/>
                <a:gd name="connsiteX12" fmla="*/ 4547607 w 5830458"/>
                <a:gd name="connsiteY12" fmla="*/ 996641 h 3699014"/>
                <a:gd name="connsiteX13" fmla="*/ 5285529 w 5830458"/>
                <a:gd name="connsiteY13" fmla="*/ 733480 h 3699014"/>
                <a:gd name="connsiteX14" fmla="*/ 2824174 w 5830458"/>
                <a:gd name="connsiteY14" fmla="*/ 325078 h 3699014"/>
                <a:gd name="connsiteX15" fmla="*/ 4645639 w 5830458"/>
                <a:gd name="connsiteY15" fmla="*/ 297766 h 3699014"/>
                <a:gd name="connsiteX16" fmla="*/ 4194527 w 5830458"/>
                <a:gd name="connsiteY16" fmla="*/ 588391 h 3699014"/>
                <a:gd name="connsiteX17" fmla="*/ 4019182 w 5830458"/>
                <a:gd name="connsiteY17" fmla="*/ 712260 h 3699014"/>
                <a:gd name="connsiteX18" fmla="*/ 3967738 w 5830458"/>
                <a:gd name="connsiteY18" fmla="*/ 691315 h 3699014"/>
                <a:gd name="connsiteX19" fmla="*/ 3600353 w 5830458"/>
                <a:gd name="connsiteY19" fmla="*/ 643422 h 3699014"/>
                <a:gd name="connsiteX20" fmla="*/ 3416746 w 5830458"/>
                <a:gd name="connsiteY20" fmla="*/ 727674 h 3699014"/>
                <a:gd name="connsiteX21" fmla="*/ 3410557 w 5830458"/>
                <a:gd name="connsiteY21" fmla="*/ 731976 h 3699014"/>
                <a:gd name="connsiteX22" fmla="*/ 3117286 w 5830458"/>
                <a:gd name="connsiteY22" fmla="*/ 521637 h 3699014"/>
                <a:gd name="connsiteX23" fmla="*/ 2824174 w 5830458"/>
                <a:gd name="connsiteY23"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47607 w 5830458"/>
                <a:gd name="connsiteY7" fmla="*/ 996641 h 3699014"/>
                <a:gd name="connsiteX8" fmla="*/ 5317517 w 5830458"/>
                <a:gd name="connsiteY8" fmla="*/ 738190 h 3699014"/>
                <a:gd name="connsiteX9" fmla="*/ 5329194 w 5830458"/>
                <a:gd name="connsiteY9" fmla="*/ 746745 h 3699014"/>
                <a:gd name="connsiteX10" fmla="*/ 5830458 w 5830458"/>
                <a:gd name="connsiteY10" fmla="*/ 1050374 h 3699014"/>
                <a:gd name="connsiteX11" fmla="*/ 5830458 w 5830458"/>
                <a:gd name="connsiteY11" fmla="*/ 1807308 h 3699014"/>
                <a:gd name="connsiteX12" fmla="*/ 4547607 w 5830458"/>
                <a:gd name="connsiteY12" fmla="*/ 996641 h 3699014"/>
                <a:gd name="connsiteX13" fmla="*/ 2824174 w 5830458"/>
                <a:gd name="connsiteY13" fmla="*/ 325078 h 3699014"/>
                <a:gd name="connsiteX14" fmla="*/ 4645639 w 5830458"/>
                <a:gd name="connsiteY14" fmla="*/ 297766 h 3699014"/>
                <a:gd name="connsiteX15" fmla="*/ 4194527 w 5830458"/>
                <a:gd name="connsiteY15" fmla="*/ 588391 h 3699014"/>
                <a:gd name="connsiteX16" fmla="*/ 4019182 w 5830458"/>
                <a:gd name="connsiteY16" fmla="*/ 712260 h 3699014"/>
                <a:gd name="connsiteX17" fmla="*/ 3967738 w 5830458"/>
                <a:gd name="connsiteY17" fmla="*/ 691315 h 3699014"/>
                <a:gd name="connsiteX18" fmla="*/ 3600353 w 5830458"/>
                <a:gd name="connsiteY18" fmla="*/ 643422 h 3699014"/>
                <a:gd name="connsiteX19" fmla="*/ 3416746 w 5830458"/>
                <a:gd name="connsiteY19" fmla="*/ 727674 h 3699014"/>
                <a:gd name="connsiteX20" fmla="*/ 3410557 w 5830458"/>
                <a:gd name="connsiteY20" fmla="*/ 731976 h 3699014"/>
                <a:gd name="connsiteX21" fmla="*/ 3117286 w 5830458"/>
                <a:gd name="connsiteY21" fmla="*/ 521637 h 3699014"/>
                <a:gd name="connsiteX22" fmla="*/ 2824174 w 5830458"/>
                <a:gd name="connsiteY22"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47607 w 5830458"/>
                <a:gd name="connsiteY7" fmla="*/ 99664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47607 w 5830458"/>
                <a:gd name="connsiteY11" fmla="*/ 99664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47607 w 5830458"/>
                <a:gd name="connsiteY7" fmla="*/ 99664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47607 w 5830458"/>
                <a:gd name="connsiteY11" fmla="*/ 99664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75039 w 5830458"/>
                <a:gd name="connsiteY7" fmla="*/ 101950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75039 w 5830458"/>
                <a:gd name="connsiteY11" fmla="*/ 101950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75039 w 5830458"/>
                <a:gd name="connsiteY7" fmla="*/ 101950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75039 w 5830458"/>
                <a:gd name="connsiteY11" fmla="*/ 101950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93327 w 5830458"/>
                <a:gd name="connsiteY7" fmla="*/ 1024073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93327 w 5830458"/>
                <a:gd name="connsiteY11" fmla="*/ 1024073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93327 w 5830458"/>
                <a:gd name="connsiteY7" fmla="*/ 1024073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93327 w 5830458"/>
                <a:gd name="connsiteY11" fmla="*/ 1024073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83458 w 5830458"/>
                <a:gd name="connsiteY0" fmla="*/ 823415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83458 w 5830458"/>
                <a:gd name="connsiteY6" fmla="*/ 823415 h 3699014"/>
                <a:gd name="connsiteX7" fmla="*/ 4588755 w 5830458"/>
                <a:gd name="connsiteY7" fmla="*/ 101950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88755 w 5830458"/>
                <a:gd name="connsiteY11" fmla="*/ 101950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77279 w 5830458"/>
                <a:gd name="connsiteY0" fmla="*/ 829593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77279 w 5830458"/>
                <a:gd name="connsiteY6" fmla="*/ 829593 h 3699014"/>
                <a:gd name="connsiteX7" fmla="*/ 4588755 w 5830458"/>
                <a:gd name="connsiteY7" fmla="*/ 101950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88755 w 5830458"/>
                <a:gd name="connsiteY11" fmla="*/ 101950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377279 w 5830458"/>
                <a:gd name="connsiteY0" fmla="*/ 829593 h 3699014"/>
                <a:gd name="connsiteX1" fmla="*/ 2894032 w 5830458"/>
                <a:gd name="connsiteY1" fmla="*/ 1201040 h 3699014"/>
                <a:gd name="connsiteX2" fmla="*/ 2062067 w 5830458"/>
                <a:gd name="connsiteY2" fmla="*/ 2417739 h 3699014"/>
                <a:gd name="connsiteX3" fmla="*/ 1633681 w 5830458"/>
                <a:gd name="connsiteY3" fmla="*/ 3699014 h 3699014"/>
                <a:gd name="connsiteX4" fmla="*/ 0 w 5830458"/>
                <a:gd name="connsiteY4" fmla="*/ 2352457 h 3699014"/>
                <a:gd name="connsiteX5" fmla="*/ 1533027 w 5830458"/>
                <a:gd name="connsiteY5" fmla="*/ 2051480 h 3699014"/>
                <a:gd name="connsiteX6" fmla="*/ 2377279 w 5830458"/>
                <a:gd name="connsiteY6" fmla="*/ 829593 h 3699014"/>
                <a:gd name="connsiteX7" fmla="*/ 4588755 w 5830458"/>
                <a:gd name="connsiteY7" fmla="*/ 1019501 h 3699014"/>
                <a:gd name="connsiteX8" fmla="*/ 5317517 w 5830458"/>
                <a:gd name="connsiteY8" fmla="*/ 738190 h 3699014"/>
                <a:gd name="connsiteX9" fmla="*/ 5830458 w 5830458"/>
                <a:gd name="connsiteY9" fmla="*/ 1050374 h 3699014"/>
                <a:gd name="connsiteX10" fmla="*/ 5830458 w 5830458"/>
                <a:gd name="connsiteY10" fmla="*/ 1807308 h 3699014"/>
                <a:gd name="connsiteX11" fmla="*/ 4588755 w 5830458"/>
                <a:gd name="connsiteY11" fmla="*/ 1019501 h 3699014"/>
                <a:gd name="connsiteX12" fmla="*/ 2824174 w 5830458"/>
                <a:gd name="connsiteY12" fmla="*/ 325078 h 3699014"/>
                <a:gd name="connsiteX13" fmla="*/ 4645639 w 5830458"/>
                <a:gd name="connsiteY13" fmla="*/ 297766 h 3699014"/>
                <a:gd name="connsiteX14" fmla="*/ 4194527 w 5830458"/>
                <a:gd name="connsiteY14" fmla="*/ 588391 h 3699014"/>
                <a:gd name="connsiteX15" fmla="*/ 4019182 w 5830458"/>
                <a:gd name="connsiteY15" fmla="*/ 712260 h 3699014"/>
                <a:gd name="connsiteX16" fmla="*/ 3967738 w 5830458"/>
                <a:gd name="connsiteY16" fmla="*/ 691315 h 3699014"/>
                <a:gd name="connsiteX17" fmla="*/ 3600353 w 5830458"/>
                <a:gd name="connsiteY17" fmla="*/ 643422 h 3699014"/>
                <a:gd name="connsiteX18" fmla="*/ 3416746 w 5830458"/>
                <a:gd name="connsiteY18" fmla="*/ 727674 h 3699014"/>
                <a:gd name="connsiteX19" fmla="*/ 3410557 w 5830458"/>
                <a:gd name="connsiteY19" fmla="*/ 731976 h 3699014"/>
                <a:gd name="connsiteX20" fmla="*/ 3117286 w 5830458"/>
                <a:gd name="connsiteY20" fmla="*/ 521637 h 3699014"/>
                <a:gd name="connsiteX21" fmla="*/ 2824174 w 5830458"/>
                <a:gd name="connsiteY21" fmla="*/ 325078 h 3699014"/>
                <a:gd name="connsiteX0" fmla="*/ 2458241 w 5911420"/>
                <a:gd name="connsiteY0" fmla="*/ 829593 h 3699014"/>
                <a:gd name="connsiteX1" fmla="*/ 2974994 w 5911420"/>
                <a:gd name="connsiteY1" fmla="*/ 1201040 h 3699014"/>
                <a:gd name="connsiteX2" fmla="*/ 2143029 w 5911420"/>
                <a:gd name="connsiteY2" fmla="*/ 2417739 h 3699014"/>
                <a:gd name="connsiteX3" fmla="*/ 1714643 w 5911420"/>
                <a:gd name="connsiteY3" fmla="*/ 3699014 h 3699014"/>
                <a:gd name="connsiteX4" fmla="*/ 0 w 5911420"/>
                <a:gd name="connsiteY4" fmla="*/ 2376269 h 3699014"/>
                <a:gd name="connsiteX5" fmla="*/ 1613989 w 5911420"/>
                <a:gd name="connsiteY5" fmla="*/ 2051480 h 3699014"/>
                <a:gd name="connsiteX6" fmla="*/ 2458241 w 5911420"/>
                <a:gd name="connsiteY6" fmla="*/ 829593 h 3699014"/>
                <a:gd name="connsiteX7" fmla="*/ 4669717 w 5911420"/>
                <a:gd name="connsiteY7" fmla="*/ 1019501 h 3699014"/>
                <a:gd name="connsiteX8" fmla="*/ 5398479 w 5911420"/>
                <a:gd name="connsiteY8" fmla="*/ 738190 h 3699014"/>
                <a:gd name="connsiteX9" fmla="*/ 5911420 w 5911420"/>
                <a:gd name="connsiteY9" fmla="*/ 1050374 h 3699014"/>
                <a:gd name="connsiteX10" fmla="*/ 5911420 w 5911420"/>
                <a:gd name="connsiteY10" fmla="*/ 1807308 h 3699014"/>
                <a:gd name="connsiteX11" fmla="*/ 4669717 w 5911420"/>
                <a:gd name="connsiteY11" fmla="*/ 1019501 h 3699014"/>
                <a:gd name="connsiteX12" fmla="*/ 2905136 w 5911420"/>
                <a:gd name="connsiteY12" fmla="*/ 325078 h 3699014"/>
                <a:gd name="connsiteX13" fmla="*/ 4726601 w 5911420"/>
                <a:gd name="connsiteY13" fmla="*/ 297766 h 3699014"/>
                <a:gd name="connsiteX14" fmla="*/ 4275489 w 5911420"/>
                <a:gd name="connsiteY14" fmla="*/ 588391 h 3699014"/>
                <a:gd name="connsiteX15" fmla="*/ 4100144 w 5911420"/>
                <a:gd name="connsiteY15" fmla="*/ 712260 h 3699014"/>
                <a:gd name="connsiteX16" fmla="*/ 4048700 w 5911420"/>
                <a:gd name="connsiteY16" fmla="*/ 691315 h 3699014"/>
                <a:gd name="connsiteX17" fmla="*/ 3681315 w 5911420"/>
                <a:gd name="connsiteY17" fmla="*/ 643422 h 3699014"/>
                <a:gd name="connsiteX18" fmla="*/ 3497708 w 5911420"/>
                <a:gd name="connsiteY18" fmla="*/ 727674 h 3699014"/>
                <a:gd name="connsiteX19" fmla="*/ 3491519 w 5911420"/>
                <a:gd name="connsiteY19" fmla="*/ 731976 h 3699014"/>
                <a:gd name="connsiteX20" fmla="*/ 3198248 w 5911420"/>
                <a:gd name="connsiteY20" fmla="*/ 521637 h 3699014"/>
                <a:gd name="connsiteX21" fmla="*/ 2905136 w 5911420"/>
                <a:gd name="connsiteY21" fmla="*/ 325078 h 3699014"/>
                <a:gd name="connsiteX0" fmla="*/ 2458241 w 5911420"/>
                <a:gd name="connsiteY0" fmla="*/ 829593 h 3699014"/>
                <a:gd name="connsiteX1" fmla="*/ 2974994 w 5911420"/>
                <a:gd name="connsiteY1" fmla="*/ 1201040 h 3699014"/>
                <a:gd name="connsiteX2" fmla="*/ 2143029 w 5911420"/>
                <a:gd name="connsiteY2" fmla="*/ 2417739 h 3699014"/>
                <a:gd name="connsiteX3" fmla="*/ 1714643 w 5911420"/>
                <a:gd name="connsiteY3" fmla="*/ 3699014 h 3699014"/>
                <a:gd name="connsiteX4" fmla="*/ 0 w 5911420"/>
                <a:gd name="connsiteY4" fmla="*/ 2383413 h 3699014"/>
                <a:gd name="connsiteX5" fmla="*/ 1613989 w 5911420"/>
                <a:gd name="connsiteY5" fmla="*/ 2051480 h 3699014"/>
                <a:gd name="connsiteX6" fmla="*/ 2458241 w 5911420"/>
                <a:gd name="connsiteY6" fmla="*/ 829593 h 3699014"/>
                <a:gd name="connsiteX7" fmla="*/ 4669717 w 5911420"/>
                <a:gd name="connsiteY7" fmla="*/ 1019501 h 3699014"/>
                <a:gd name="connsiteX8" fmla="*/ 5398479 w 5911420"/>
                <a:gd name="connsiteY8" fmla="*/ 738190 h 3699014"/>
                <a:gd name="connsiteX9" fmla="*/ 5911420 w 5911420"/>
                <a:gd name="connsiteY9" fmla="*/ 1050374 h 3699014"/>
                <a:gd name="connsiteX10" fmla="*/ 5911420 w 5911420"/>
                <a:gd name="connsiteY10" fmla="*/ 1807308 h 3699014"/>
                <a:gd name="connsiteX11" fmla="*/ 4669717 w 5911420"/>
                <a:gd name="connsiteY11" fmla="*/ 1019501 h 3699014"/>
                <a:gd name="connsiteX12" fmla="*/ 2905136 w 5911420"/>
                <a:gd name="connsiteY12" fmla="*/ 325078 h 3699014"/>
                <a:gd name="connsiteX13" fmla="*/ 4726601 w 5911420"/>
                <a:gd name="connsiteY13" fmla="*/ 297766 h 3699014"/>
                <a:gd name="connsiteX14" fmla="*/ 4275489 w 5911420"/>
                <a:gd name="connsiteY14" fmla="*/ 588391 h 3699014"/>
                <a:gd name="connsiteX15" fmla="*/ 4100144 w 5911420"/>
                <a:gd name="connsiteY15" fmla="*/ 712260 h 3699014"/>
                <a:gd name="connsiteX16" fmla="*/ 4048700 w 5911420"/>
                <a:gd name="connsiteY16" fmla="*/ 691315 h 3699014"/>
                <a:gd name="connsiteX17" fmla="*/ 3681315 w 5911420"/>
                <a:gd name="connsiteY17" fmla="*/ 643422 h 3699014"/>
                <a:gd name="connsiteX18" fmla="*/ 3497708 w 5911420"/>
                <a:gd name="connsiteY18" fmla="*/ 727674 h 3699014"/>
                <a:gd name="connsiteX19" fmla="*/ 3491519 w 5911420"/>
                <a:gd name="connsiteY19" fmla="*/ 731976 h 3699014"/>
                <a:gd name="connsiteX20" fmla="*/ 3198248 w 5911420"/>
                <a:gd name="connsiteY20" fmla="*/ 521637 h 3699014"/>
                <a:gd name="connsiteX21" fmla="*/ 2905136 w 5911420"/>
                <a:gd name="connsiteY21" fmla="*/ 325078 h 3699014"/>
                <a:gd name="connsiteX0" fmla="*/ 2455860 w 5909039"/>
                <a:gd name="connsiteY0" fmla="*/ 829593 h 3699014"/>
                <a:gd name="connsiteX1" fmla="*/ 2972613 w 5909039"/>
                <a:gd name="connsiteY1" fmla="*/ 1201040 h 3699014"/>
                <a:gd name="connsiteX2" fmla="*/ 2140648 w 5909039"/>
                <a:gd name="connsiteY2" fmla="*/ 2417739 h 3699014"/>
                <a:gd name="connsiteX3" fmla="*/ 1712262 w 5909039"/>
                <a:gd name="connsiteY3" fmla="*/ 3699014 h 3699014"/>
                <a:gd name="connsiteX4" fmla="*/ 0 w 5909039"/>
                <a:gd name="connsiteY4" fmla="*/ 2381032 h 3699014"/>
                <a:gd name="connsiteX5" fmla="*/ 1611608 w 5909039"/>
                <a:gd name="connsiteY5" fmla="*/ 2051480 h 3699014"/>
                <a:gd name="connsiteX6" fmla="*/ 2455860 w 5909039"/>
                <a:gd name="connsiteY6" fmla="*/ 829593 h 3699014"/>
                <a:gd name="connsiteX7" fmla="*/ 4667336 w 5909039"/>
                <a:gd name="connsiteY7" fmla="*/ 1019501 h 3699014"/>
                <a:gd name="connsiteX8" fmla="*/ 5396098 w 5909039"/>
                <a:gd name="connsiteY8" fmla="*/ 738190 h 3699014"/>
                <a:gd name="connsiteX9" fmla="*/ 5909039 w 5909039"/>
                <a:gd name="connsiteY9" fmla="*/ 1050374 h 3699014"/>
                <a:gd name="connsiteX10" fmla="*/ 5909039 w 5909039"/>
                <a:gd name="connsiteY10" fmla="*/ 1807308 h 3699014"/>
                <a:gd name="connsiteX11" fmla="*/ 4667336 w 5909039"/>
                <a:gd name="connsiteY11" fmla="*/ 1019501 h 3699014"/>
                <a:gd name="connsiteX12" fmla="*/ 2902755 w 5909039"/>
                <a:gd name="connsiteY12" fmla="*/ 325078 h 3699014"/>
                <a:gd name="connsiteX13" fmla="*/ 4724220 w 5909039"/>
                <a:gd name="connsiteY13" fmla="*/ 297766 h 3699014"/>
                <a:gd name="connsiteX14" fmla="*/ 4273108 w 5909039"/>
                <a:gd name="connsiteY14" fmla="*/ 588391 h 3699014"/>
                <a:gd name="connsiteX15" fmla="*/ 4097763 w 5909039"/>
                <a:gd name="connsiteY15" fmla="*/ 712260 h 3699014"/>
                <a:gd name="connsiteX16" fmla="*/ 4046319 w 5909039"/>
                <a:gd name="connsiteY16" fmla="*/ 691315 h 3699014"/>
                <a:gd name="connsiteX17" fmla="*/ 3678934 w 5909039"/>
                <a:gd name="connsiteY17" fmla="*/ 643422 h 3699014"/>
                <a:gd name="connsiteX18" fmla="*/ 3495327 w 5909039"/>
                <a:gd name="connsiteY18" fmla="*/ 727674 h 3699014"/>
                <a:gd name="connsiteX19" fmla="*/ 3489138 w 5909039"/>
                <a:gd name="connsiteY19" fmla="*/ 731976 h 3699014"/>
                <a:gd name="connsiteX20" fmla="*/ 3195867 w 5909039"/>
                <a:gd name="connsiteY20" fmla="*/ 521637 h 3699014"/>
                <a:gd name="connsiteX21" fmla="*/ 2902755 w 5909039"/>
                <a:gd name="connsiteY21" fmla="*/ 325078 h 3699014"/>
                <a:gd name="connsiteX0" fmla="*/ 2448716 w 5901895"/>
                <a:gd name="connsiteY0" fmla="*/ 829593 h 3699014"/>
                <a:gd name="connsiteX1" fmla="*/ 2965469 w 5901895"/>
                <a:gd name="connsiteY1" fmla="*/ 1201040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8716 w 5901895"/>
                <a:gd name="connsiteY6" fmla="*/ 829593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5469 w 5901895"/>
                <a:gd name="connsiteY1" fmla="*/ 1201040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5469 w 5901895"/>
                <a:gd name="connsiteY1" fmla="*/ 1201040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5469 w 5901895"/>
                <a:gd name="connsiteY1" fmla="*/ 1201040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55944 w 5901895"/>
                <a:gd name="connsiteY1" fmla="*/ 1205803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46419 w 5901895"/>
                <a:gd name="connsiteY1" fmla="*/ 1229615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0706 w 5901895"/>
                <a:gd name="connsiteY1" fmla="*/ 1212946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0706 w 5901895"/>
                <a:gd name="connsiteY1" fmla="*/ 1212946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90619 w 5901895"/>
                <a:gd name="connsiteY15" fmla="*/ 712260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39118 h 3699014"/>
                <a:gd name="connsiteX1" fmla="*/ 2960706 w 5901895"/>
                <a:gd name="connsiteY1" fmla="*/ 1212946 h 3699014"/>
                <a:gd name="connsiteX2" fmla="*/ 2133504 w 5901895"/>
                <a:gd name="connsiteY2" fmla="*/ 2417739 h 3699014"/>
                <a:gd name="connsiteX3" fmla="*/ 1705118 w 5901895"/>
                <a:gd name="connsiteY3" fmla="*/ 3699014 h 3699014"/>
                <a:gd name="connsiteX4" fmla="*/ 0 w 5901895"/>
                <a:gd name="connsiteY4" fmla="*/ 2378651 h 3699014"/>
                <a:gd name="connsiteX5" fmla="*/ 1604464 w 5901895"/>
                <a:gd name="connsiteY5" fmla="*/ 2051480 h 3699014"/>
                <a:gd name="connsiteX6" fmla="*/ 2441572 w 5901895"/>
                <a:gd name="connsiteY6" fmla="*/ 839118 h 3699014"/>
                <a:gd name="connsiteX7" fmla="*/ 4660192 w 5901895"/>
                <a:gd name="connsiteY7" fmla="*/ 1019501 h 3699014"/>
                <a:gd name="connsiteX8" fmla="*/ 5388954 w 5901895"/>
                <a:gd name="connsiteY8" fmla="*/ 738190 h 3699014"/>
                <a:gd name="connsiteX9" fmla="*/ 5901895 w 5901895"/>
                <a:gd name="connsiteY9" fmla="*/ 1050374 h 3699014"/>
                <a:gd name="connsiteX10" fmla="*/ 5901895 w 5901895"/>
                <a:gd name="connsiteY10" fmla="*/ 1807308 h 3699014"/>
                <a:gd name="connsiteX11" fmla="*/ 4660192 w 5901895"/>
                <a:gd name="connsiteY11" fmla="*/ 1019501 h 3699014"/>
                <a:gd name="connsiteX12" fmla="*/ 2895611 w 5901895"/>
                <a:gd name="connsiteY12" fmla="*/ 325078 h 3699014"/>
                <a:gd name="connsiteX13" fmla="*/ 4717076 w 5901895"/>
                <a:gd name="connsiteY13" fmla="*/ 297766 h 3699014"/>
                <a:gd name="connsiteX14" fmla="*/ 4265964 w 5901895"/>
                <a:gd name="connsiteY14" fmla="*/ 588391 h 3699014"/>
                <a:gd name="connsiteX15" fmla="*/ 4076712 w 5901895"/>
                <a:gd name="connsiteY15" fmla="*/ 701829 h 3699014"/>
                <a:gd name="connsiteX16" fmla="*/ 4039175 w 5901895"/>
                <a:gd name="connsiteY16" fmla="*/ 691315 h 3699014"/>
                <a:gd name="connsiteX17" fmla="*/ 3671790 w 5901895"/>
                <a:gd name="connsiteY17" fmla="*/ 643422 h 3699014"/>
                <a:gd name="connsiteX18" fmla="*/ 3488183 w 5901895"/>
                <a:gd name="connsiteY18" fmla="*/ 727674 h 3699014"/>
                <a:gd name="connsiteX19" fmla="*/ 3481994 w 5901895"/>
                <a:gd name="connsiteY19" fmla="*/ 731976 h 3699014"/>
                <a:gd name="connsiteX20" fmla="*/ 3188723 w 5901895"/>
                <a:gd name="connsiteY20" fmla="*/ 521637 h 3699014"/>
                <a:gd name="connsiteX21" fmla="*/ 2895611 w 5901895"/>
                <a:gd name="connsiteY21" fmla="*/ 325078 h 3699014"/>
                <a:gd name="connsiteX0" fmla="*/ 2441572 w 5901895"/>
                <a:gd name="connsiteY0" fmla="*/ 840536 h 3700432"/>
                <a:gd name="connsiteX1" fmla="*/ 2960706 w 5901895"/>
                <a:gd name="connsiteY1" fmla="*/ 1214364 h 3700432"/>
                <a:gd name="connsiteX2" fmla="*/ 2133504 w 5901895"/>
                <a:gd name="connsiteY2" fmla="*/ 2419157 h 3700432"/>
                <a:gd name="connsiteX3" fmla="*/ 1705118 w 5901895"/>
                <a:gd name="connsiteY3" fmla="*/ 3700432 h 3700432"/>
                <a:gd name="connsiteX4" fmla="*/ 0 w 5901895"/>
                <a:gd name="connsiteY4" fmla="*/ 2380069 h 3700432"/>
                <a:gd name="connsiteX5" fmla="*/ 1604464 w 5901895"/>
                <a:gd name="connsiteY5" fmla="*/ 2052898 h 3700432"/>
                <a:gd name="connsiteX6" fmla="*/ 2441572 w 5901895"/>
                <a:gd name="connsiteY6" fmla="*/ 840536 h 3700432"/>
                <a:gd name="connsiteX7" fmla="*/ 4660192 w 5901895"/>
                <a:gd name="connsiteY7" fmla="*/ 1020919 h 3700432"/>
                <a:gd name="connsiteX8" fmla="*/ 5388954 w 5901895"/>
                <a:gd name="connsiteY8" fmla="*/ 739608 h 3700432"/>
                <a:gd name="connsiteX9" fmla="*/ 5901895 w 5901895"/>
                <a:gd name="connsiteY9" fmla="*/ 1051792 h 3700432"/>
                <a:gd name="connsiteX10" fmla="*/ 5901895 w 5901895"/>
                <a:gd name="connsiteY10" fmla="*/ 1808726 h 3700432"/>
                <a:gd name="connsiteX11" fmla="*/ 4660192 w 5901895"/>
                <a:gd name="connsiteY11" fmla="*/ 1020919 h 3700432"/>
                <a:gd name="connsiteX12" fmla="*/ 2895611 w 5901895"/>
                <a:gd name="connsiteY12" fmla="*/ 326496 h 3700432"/>
                <a:gd name="connsiteX13" fmla="*/ 4710123 w 5901895"/>
                <a:gd name="connsiteY13" fmla="*/ 295707 h 3700432"/>
                <a:gd name="connsiteX14" fmla="*/ 4265964 w 5901895"/>
                <a:gd name="connsiteY14" fmla="*/ 589809 h 3700432"/>
                <a:gd name="connsiteX15" fmla="*/ 4076712 w 5901895"/>
                <a:gd name="connsiteY15" fmla="*/ 703247 h 3700432"/>
                <a:gd name="connsiteX16" fmla="*/ 4039175 w 5901895"/>
                <a:gd name="connsiteY16" fmla="*/ 692733 h 3700432"/>
                <a:gd name="connsiteX17" fmla="*/ 3671790 w 5901895"/>
                <a:gd name="connsiteY17" fmla="*/ 644840 h 3700432"/>
                <a:gd name="connsiteX18" fmla="*/ 3488183 w 5901895"/>
                <a:gd name="connsiteY18" fmla="*/ 729092 h 3700432"/>
                <a:gd name="connsiteX19" fmla="*/ 3481994 w 5901895"/>
                <a:gd name="connsiteY19" fmla="*/ 733394 h 3700432"/>
                <a:gd name="connsiteX20" fmla="*/ 3188723 w 5901895"/>
                <a:gd name="connsiteY20" fmla="*/ 523055 h 3700432"/>
                <a:gd name="connsiteX21" fmla="*/ 2895611 w 5901895"/>
                <a:gd name="connsiteY21" fmla="*/ 326496 h 3700432"/>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65964 w 5901895"/>
                <a:gd name="connsiteY14" fmla="*/ 592674 h 3703297"/>
                <a:gd name="connsiteX15" fmla="*/ 4076712 w 5901895"/>
                <a:gd name="connsiteY15" fmla="*/ 706112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65964 w 5901895"/>
                <a:gd name="connsiteY14" fmla="*/ 592674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62488 w 5901895"/>
                <a:gd name="connsiteY14" fmla="*/ 589197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8766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8766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8766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8766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1812 h 3703297"/>
                <a:gd name="connsiteX15" fmla="*/ 4073235 w 5901895"/>
                <a:gd name="connsiteY15" fmla="*/ 702636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1812 h 3703297"/>
                <a:gd name="connsiteX15" fmla="*/ 4076712 w 5901895"/>
                <a:gd name="connsiteY15" fmla="*/ 706112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1812 h 3703297"/>
                <a:gd name="connsiteX15" fmla="*/ 4076712 w 5901895"/>
                <a:gd name="connsiteY15" fmla="*/ 699159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4039175 w 5901895"/>
                <a:gd name="connsiteY16" fmla="*/ 695598 h 3703297"/>
                <a:gd name="connsiteX17" fmla="*/ 3671790 w 5901895"/>
                <a:gd name="connsiteY17" fmla="*/ 647705 h 3703297"/>
                <a:gd name="connsiteX18" fmla="*/ 3488183 w 5901895"/>
                <a:gd name="connsiteY18" fmla="*/ 731957 h 3703297"/>
                <a:gd name="connsiteX19" fmla="*/ 3481994 w 5901895"/>
                <a:gd name="connsiteY19" fmla="*/ 736259 h 3703297"/>
                <a:gd name="connsiteX20" fmla="*/ 3188723 w 5901895"/>
                <a:gd name="connsiteY20" fmla="*/ 525920 h 3703297"/>
                <a:gd name="connsiteX21" fmla="*/ 2895611 w 5901895"/>
                <a:gd name="connsiteY21"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671790 w 5901895"/>
                <a:gd name="connsiteY16" fmla="*/ 647705 h 3703297"/>
                <a:gd name="connsiteX17" fmla="*/ 3488183 w 5901895"/>
                <a:gd name="connsiteY17" fmla="*/ 731957 h 3703297"/>
                <a:gd name="connsiteX18" fmla="*/ 3481994 w 5901895"/>
                <a:gd name="connsiteY18" fmla="*/ 736259 h 3703297"/>
                <a:gd name="connsiteX19" fmla="*/ 3188723 w 5901895"/>
                <a:gd name="connsiteY19" fmla="*/ 525920 h 3703297"/>
                <a:gd name="connsiteX20" fmla="*/ 2895611 w 5901895"/>
                <a:gd name="connsiteY20"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671790 w 5901895"/>
                <a:gd name="connsiteY16" fmla="*/ 647705 h 3703297"/>
                <a:gd name="connsiteX17" fmla="*/ 3488183 w 5901895"/>
                <a:gd name="connsiteY17" fmla="*/ 731957 h 3703297"/>
                <a:gd name="connsiteX18" fmla="*/ 3481994 w 5901895"/>
                <a:gd name="connsiteY18" fmla="*/ 736259 h 3703297"/>
                <a:gd name="connsiteX19" fmla="*/ 3188723 w 5901895"/>
                <a:gd name="connsiteY19" fmla="*/ 525920 h 3703297"/>
                <a:gd name="connsiteX20" fmla="*/ 2895611 w 5901895"/>
                <a:gd name="connsiteY20"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671790 w 5901895"/>
                <a:gd name="connsiteY16" fmla="*/ 647705 h 3703297"/>
                <a:gd name="connsiteX17" fmla="*/ 3488183 w 5901895"/>
                <a:gd name="connsiteY17" fmla="*/ 731957 h 3703297"/>
                <a:gd name="connsiteX18" fmla="*/ 3481994 w 5901895"/>
                <a:gd name="connsiteY18" fmla="*/ 736259 h 3703297"/>
                <a:gd name="connsiteX19" fmla="*/ 3188723 w 5901895"/>
                <a:gd name="connsiteY19" fmla="*/ 525920 h 3703297"/>
                <a:gd name="connsiteX20" fmla="*/ 2895611 w 5901895"/>
                <a:gd name="connsiteY20"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8183 w 5901895"/>
                <a:gd name="connsiteY16" fmla="*/ 731957 h 3703297"/>
                <a:gd name="connsiteX17" fmla="*/ 3481994 w 5901895"/>
                <a:gd name="connsiteY17" fmla="*/ 736259 h 3703297"/>
                <a:gd name="connsiteX18" fmla="*/ 3188723 w 5901895"/>
                <a:gd name="connsiteY18" fmla="*/ 525920 h 3703297"/>
                <a:gd name="connsiteX19" fmla="*/ 2895611 w 5901895"/>
                <a:gd name="connsiteY19"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60192 w 5901895"/>
                <a:gd name="connsiteY7" fmla="*/ 1023784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60192 w 5901895"/>
                <a:gd name="connsiteY11" fmla="*/ 1023784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50143 w 5901895"/>
                <a:gd name="connsiteY7" fmla="*/ 1013736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50143 w 5901895"/>
                <a:gd name="connsiteY11" fmla="*/ 1013736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50143 w 5901895"/>
                <a:gd name="connsiteY7" fmla="*/ 1013736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50143 w 5901895"/>
                <a:gd name="connsiteY11" fmla="*/ 1013736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76712 w 5901895"/>
                <a:gd name="connsiteY15" fmla="*/ 699159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50143 w 5901895"/>
                <a:gd name="connsiteY7" fmla="*/ 1013736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50143 w 5901895"/>
                <a:gd name="connsiteY11" fmla="*/ 1013736 h 3703297"/>
                <a:gd name="connsiteX12" fmla="*/ 2895611 w 5901895"/>
                <a:gd name="connsiteY12" fmla="*/ 329361 h 3703297"/>
                <a:gd name="connsiteX13" fmla="*/ 4699693 w 5901895"/>
                <a:gd name="connsiteY13" fmla="*/ 291618 h 3703297"/>
                <a:gd name="connsiteX14" fmla="*/ 4255535 w 5901895"/>
                <a:gd name="connsiteY14" fmla="*/ 575289 h 3703297"/>
                <a:gd name="connsiteX15" fmla="*/ 4086761 w 5901895"/>
                <a:gd name="connsiteY15" fmla="*/ 704183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3401 h 3703297"/>
                <a:gd name="connsiteX1" fmla="*/ 2960706 w 5901895"/>
                <a:gd name="connsiteY1" fmla="*/ 1217229 h 3703297"/>
                <a:gd name="connsiteX2" fmla="*/ 2133504 w 5901895"/>
                <a:gd name="connsiteY2" fmla="*/ 2422022 h 3703297"/>
                <a:gd name="connsiteX3" fmla="*/ 1705118 w 5901895"/>
                <a:gd name="connsiteY3" fmla="*/ 3703297 h 3703297"/>
                <a:gd name="connsiteX4" fmla="*/ 0 w 5901895"/>
                <a:gd name="connsiteY4" fmla="*/ 2382934 h 3703297"/>
                <a:gd name="connsiteX5" fmla="*/ 1604464 w 5901895"/>
                <a:gd name="connsiteY5" fmla="*/ 2055763 h 3703297"/>
                <a:gd name="connsiteX6" fmla="*/ 2441572 w 5901895"/>
                <a:gd name="connsiteY6" fmla="*/ 843401 h 3703297"/>
                <a:gd name="connsiteX7" fmla="*/ 4650143 w 5901895"/>
                <a:gd name="connsiteY7" fmla="*/ 1013736 h 3703297"/>
                <a:gd name="connsiteX8" fmla="*/ 5388954 w 5901895"/>
                <a:gd name="connsiteY8" fmla="*/ 742473 h 3703297"/>
                <a:gd name="connsiteX9" fmla="*/ 5901895 w 5901895"/>
                <a:gd name="connsiteY9" fmla="*/ 1054657 h 3703297"/>
                <a:gd name="connsiteX10" fmla="*/ 5901895 w 5901895"/>
                <a:gd name="connsiteY10" fmla="*/ 1811591 h 3703297"/>
                <a:gd name="connsiteX11" fmla="*/ 4650143 w 5901895"/>
                <a:gd name="connsiteY11" fmla="*/ 1013736 h 3703297"/>
                <a:gd name="connsiteX12" fmla="*/ 2895611 w 5901895"/>
                <a:gd name="connsiteY12" fmla="*/ 329361 h 3703297"/>
                <a:gd name="connsiteX13" fmla="*/ 4699693 w 5901895"/>
                <a:gd name="connsiteY13" fmla="*/ 291618 h 3703297"/>
                <a:gd name="connsiteX14" fmla="*/ 4265584 w 5901895"/>
                <a:gd name="connsiteY14" fmla="*/ 575289 h 3703297"/>
                <a:gd name="connsiteX15" fmla="*/ 4086761 w 5901895"/>
                <a:gd name="connsiteY15" fmla="*/ 704183 h 3703297"/>
                <a:gd name="connsiteX16" fmla="*/ 3481994 w 5901895"/>
                <a:gd name="connsiteY16" fmla="*/ 736259 h 3703297"/>
                <a:gd name="connsiteX17" fmla="*/ 3188723 w 5901895"/>
                <a:gd name="connsiteY17" fmla="*/ 525920 h 3703297"/>
                <a:gd name="connsiteX18" fmla="*/ 2895611 w 5901895"/>
                <a:gd name="connsiteY18" fmla="*/ 329361 h 3703297"/>
                <a:gd name="connsiteX0" fmla="*/ 2441572 w 5901895"/>
                <a:gd name="connsiteY0" fmla="*/ 841328 h 3701224"/>
                <a:gd name="connsiteX1" fmla="*/ 2960706 w 5901895"/>
                <a:gd name="connsiteY1" fmla="*/ 1215156 h 3701224"/>
                <a:gd name="connsiteX2" fmla="*/ 2133504 w 5901895"/>
                <a:gd name="connsiteY2" fmla="*/ 2419949 h 3701224"/>
                <a:gd name="connsiteX3" fmla="*/ 1705118 w 5901895"/>
                <a:gd name="connsiteY3" fmla="*/ 3701224 h 3701224"/>
                <a:gd name="connsiteX4" fmla="*/ 0 w 5901895"/>
                <a:gd name="connsiteY4" fmla="*/ 2380861 h 3701224"/>
                <a:gd name="connsiteX5" fmla="*/ 1604464 w 5901895"/>
                <a:gd name="connsiteY5" fmla="*/ 2053690 h 3701224"/>
                <a:gd name="connsiteX6" fmla="*/ 2441572 w 5901895"/>
                <a:gd name="connsiteY6" fmla="*/ 841328 h 3701224"/>
                <a:gd name="connsiteX7" fmla="*/ 4650143 w 5901895"/>
                <a:gd name="connsiteY7" fmla="*/ 1011663 h 3701224"/>
                <a:gd name="connsiteX8" fmla="*/ 5388954 w 5901895"/>
                <a:gd name="connsiteY8" fmla="*/ 740400 h 3701224"/>
                <a:gd name="connsiteX9" fmla="*/ 5901895 w 5901895"/>
                <a:gd name="connsiteY9" fmla="*/ 1052584 h 3701224"/>
                <a:gd name="connsiteX10" fmla="*/ 5901895 w 5901895"/>
                <a:gd name="connsiteY10" fmla="*/ 1809518 h 3701224"/>
                <a:gd name="connsiteX11" fmla="*/ 4650143 w 5901895"/>
                <a:gd name="connsiteY11" fmla="*/ 1011663 h 3701224"/>
                <a:gd name="connsiteX12" fmla="*/ 2895611 w 5901895"/>
                <a:gd name="connsiteY12" fmla="*/ 327288 h 3701224"/>
                <a:gd name="connsiteX13" fmla="*/ 4709742 w 5901895"/>
                <a:gd name="connsiteY13" fmla="*/ 294569 h 3701224"/>
                <a:gd name="connsiteX14" fmla="*/ 4265584 w 5901895"/>
                <a:gd name="connsiteY14" fmla="*/ 573216 h 3701224"/>
                <a:gd name="connsiteX15" fmla="*/ 4086761 w 5901895"/>
                <a:gd name="connsiteY15" fmla="*/ 702110 h 3701224"/>
                <a:gd name="connsiteX16" fmla="*/ 3481994 w 5901895"/>
                <a:gd name="connsiteY16" fmla="*/ 734186 h 3701224"/>
                <a:gd name="connsiteX17" fmla="*/ 3188723 w 5901895"/>
                <a:gd name="connsiteY17" fmla="*/ 523847 h 3701224"/>
                <a:gd name="connsiteX18" fmla="*/ 2895611 w 5901895"/>
                <a:gd name="connsiteY18" fmla="*/ 327288 h 3701224"/>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265584 w 5901895"/>
                <a:gd name="connsiteY14" fmla="*/ 570265 h 3698273"/>
                <a:gd name="connsiteX15" fmla="*/ 4086761 w 5901895"/>
                <a:gd name="connsiteY15" fmla="*/ 699159 h 3698273"/>
                <a:gd name="connsiteX16" fmla="*/ 3481994 w 5901895"/>
                <a:gd name="connsiteY16" fmla="*/ 731235 h 3698273"/>
                <a:gd name="connsiteX17" fmla="*/ 3188723 w 5901895"/>
                <a:gd name="connsiteY17" fmla="*/ 520896 h 3698273"/>
                <a:gd name="connsiteX18" fmla="*/ 2885562 w 5901895"/>
                <a:gd name="connsiteY18"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265584 w 5901895"/>
                <a:gd name="connsiteY14" fmla="*/ 570265 h 3698273"/>
                <a:gd name="connsiteX15" fmla="*/ 4086761 w 5901895"/>
                <a:gd name="connsiteY15" fmla="*/ 699159 h 3698273"/>
                <a:gd name="connsiteX16" fmla="*/ 3481994 w 5901895"/>
                <a:gd name="connsiteY16" fmla="*/ 731235 h 3698273"/>
                <a:gd name="connsiteX17" fmla="*/ 3173651 w 5901895"/>
                <a:gd name="connsiteY17" fmla="*/ 520896 h 3698273"/>
                <a:gd name="connsiteX18" fmla="*/ 2885562 w 5901895"/>
                <a:gd name="connsiteY18"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265584 w 5901895"/>
                <a:gd name="connsiteY14" fmla="*/ 570265 h 3698273"/>
                <a:gd name="connsiteX15" fmla="*/ 4086761 w 5901895"/>
                <a:gd name="connsiteY15" fmla="*/ 699159 h 3698273"/>
                <a:gd name="connsiteX16" fmla="*/ 3461898 w 5901895"/>
                <a:gd name="connsiteY16" fmla="*/ 736259 h 3698273"/>
                <a:gd name="connsiteX17" fmla="*/ 3173651 w 5901895"/>
                <a:gd name="connsiteY17" fmla="*/ 520896 h 3698273"/>
                <a:gd name="connsiteX18" fmla="*/ 2885562 w 5901895"/>
                <a:gd name="connsiteY18"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270608 w 5901895"/>
                <a:gd name="connsiteY14" fmla="*/ 570265 h 3698273"/>
                <a:gd name="connsiteX15" fmla="*/ 4086761 w 5901895"/>
                <a:gd name="connsiteY15" fmla="*/ 699159 h 3698273"/>
                <a:gd name="connsiteX16" fmla="*/ 3461898 w 5901895"/>
                <a:gd name="connsiteY16" fmla="*/ 736259 h 3698273"/>
                <a:gd name="connsiteX17" fmla="*/ 3173651 w 5901895"/>
                <a:gd name="connsiteY17" fmla="*/ 520896 h 3698273"/>
                <a:gd name="connsiteX18" fmla="*/ 2885562 w 5901895"/>
                <a:gd name="connsiteY18"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270608 w 5901895"/>
                <a:gd name="connsiteY14" fmla="*/ 570265 h 3698273"/>
                <a:gd name="connsiteX15" fmla="*/ 4086761 w 5901895"/>
                <a:gd name="connsiteY15" fmla="*/ 699159 h 3698273"/>
                <a:gd name="connsiteX16" fmla="*/ 3461898 w 5901895"/>
                <a:gd name="connsiteY16" fmla="*/ 736259 h 3698273"/>
                <a:gd name="connsiteX17" fmla="*/ 3163603 w 5901895"/>
                <a:gd name="connsiteY17" fmla="*/ 530944 h 3698273"/>
                <a:gd name="connsiteX18" fmla="*/ 2885562 w 5901895"/>
                <a:gd name="connsiteY18"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086761 w 5901895"/>
                <a:gd name="connsiteY14" fmla="*/ 699159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086761 w 5901895"/>
                <a:gd name="connsiteY14" fmla="*/ 699159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086761 w 5901895"/>
                <a:gd name="connsiteY14" fmla="*/ 699159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086761 w 5901895"/>
                <a:gd name="connsiteY14" fmla="*/ 699159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106858 w 5901895"/>
                <a:gd name="connsiteY14" fmla="*/ 694134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106858 w 5901895"/>
                <a:gd name="connsiteY14" fmla="*/ 694134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8377 h 3698273"/>
                <a:gd name="connsiteX1" fmla="*/ 2960706 w 5901895"/>
                <a:gd name="connsiteY1" fmla="*/ 1212205 h 3698273"/>
                <a:gd name="connsiteX2" fmla="*/ 2133504 w 5901895"/>
                <a:gd name="connsiteY2" fmla="*/ 2416998 h 3698273"/>
                <a:gd name="connsiteX3" fmla="*/ 1705118 w 5901895"/>
                <a:gd name="connsiteY3" fmla="*/ 3698273 h 3698273"/>
                <a:gd name="connsiteX4" fmla="*/ 0 w 5901895"/>
                <a:gd name="connsiteY4" fmla="*/ 2377910 h 3698273"/>
                <a:gd name="connsiteX5" fmla="*/ 1604464 w 5901895"/>
                <a:gd name="connsiteY5" fmla="*/ 2050739 h 3698273"/>
                <a:gd name="connsiteX6" fmla="*/ 2441572 w 5901895"/>
                <a:gd name="connsiteY6" fmla="*/ 838377 h 3698273"/>
                <a:gd name="connsiteX7" fmla="*/ 4650143 w 5901895"/>
                <a:gd name="connsiteY7" fmla="*/ 1008712 h 3698273"/>
                <a:gd name="connsiteX8" fmla="*/ 5388954 w 5901895"/>
                <a:gd name="connsiteY8" fmla="*/ 737449 h 3698273"/>
                <a:gd name="connsiteX9" fmla="*/ 5901895 w 5901895"/>
                <a:gd name="connsiteY9" fmla="*/ 1049633 h 3698273"/>
                <a:gd name="connsiteX10" fmla="*/ 5901895 w 5901895"/>
                <a:gd name="connsiteY10" fmla="*/ 1806567 h 3698273"/>
                <a:gd name="connsiteX11" fmla="*/ 4650143 w 5901895"/>
                <a:gd name="connsiteY11" fmla="*/ 1008712 h 3698273"/>
                <a:gd name="connsiteX12" fmla="*/ 2885562 w 5901895"/>
                <a:gd name="connsiteY12" fmla="*/ 329362 h 3698273"/>
                <a:gd name="connsiteX13" fmla="*/ 4709742 w 5901895"/>
                <a:gd name="connsiteY13" fmla="*/ 291618 h 3698273"/>
                <a:gd name="connsiteX14" fmla="*/ 4106858 w 5901895"/>
                <a:gd name="connsiteY14" fmla="*/ 694134 h 3698273"/>
                <a:gd name="connsiteX15" fmla="*/ 3461898 w 5901895"/>
                <a:gd name="connsiteY15" fmla="*/ 736259 h 3698273"/>
                <a:gd name="connsiteX16" fmla="*/ 3163603 w 5901895"/>
                <a:gd name="connsiteY16" fmla="*/ 530944 h 3698273"/>
                <a:gd name="connsiteX17" fmla="*/ 2885562 w 5901895"/>
                <a:gd name="connsiteY17" fmla="*/ 329362 h 3698273"/>
                <a:gd name="connsiteX0" fmla="*/ 2441572 w 5901895"/>
                <a:gd name="connsiteY0" fmla="*/ 834249 h 3694145"/>
                <a:gd name="connsiteX1" fmla="*/ 2960706 w 5901895"/>
                <a:gd name="connsiteY1" fmla="*/ 1208077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41572 w 5901895"/>
                <a:gd name="connsiteY6" fmla="*/ 834249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41572 w 5901895"/>
                <a:gd name="connsiteY0" fmla="*/ 834249 h 3694145"/>
                <a:gd name="connsiteX1" fmla="*/ 2960706 w 5901895"/>
                <a:gd name="connsiteY1" fmla="*/ 1208077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41572 w 5901895"/>
                <a:gd name="connsiteY6" fmla="*/ 834249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50625 w 5901895"/>
                <a:gd name="connsiteY0" fmla="*/ 825195 h 3694145"/>
                <a:gd name="connsiteX1" fmla="*/ 2960706 w 5901895"/>
                <a:gd name="connsiteY1" fmla="*/ 1208077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50625 w 5901895"/>
                <a:gd name="connsiteY6" fmla="*/ 825195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50625 w 5901895"/>
                <a:gd name="connsiteY0" fmla="*/ 825195 h 3694145"/>
                <a:gd name="connsiteX1" fmla="*/ 2966742 w 5901895"/>
                <a:gd name="connsiteY1" fmla="*/ 1202042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50625 w 5901895"/>
                <a:gd name="connsiteY6" fmla="*/ 825195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50625 w 5901895"/>
                <a:gd name="connsiteY0" fmla="*/ 825195 h 3694145"/>
                <a:gd name="connsiteX1" fmla="*/ 2966742 w 5901895"/>
                <a:gd name="connsiteY1" fmla="*/ 1202042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50625 w 5901895"/>
                <a:gd name="connsiteY6" fmla="*/ 825195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50625 w 5901895"/>
                <a:gd name="connsiteY0" fmla="*/ 825195 h 3694145"/>
                <a:gd name="connsiteX1" fmla="*/ 2966742 w 5901895"/>
                <a:gd name="connsiteY1" fmla="*/ 1202042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50625 w 5901895"/>
                <a:gd name="connsiteY6" fmla="*/ 825195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 name="connsiteX0" fmla="*/ 2450625 w 5901895"/>
                <a:gd name="connsiteY0" fmla="*/ 825195 h 3694145"/>
                <a:gd name="connsiteX1" fmla="*/ 2969760 w 5901895"/>
                <a:gd name="connsiteY1" fmla="*/ 1202042 h 3694145"/>
                <a:gd name="connsiteX2" fmla="*/ 2133504 w 5901895"/>
                <a:gd name="connsiteY2" fmla="*/ 2412870 h 3694145"/>
                <a:gd name="connsiteX3" fmla="*/ 1705118 w 5901895"/>
                <a:gd name="connsiteY3" fmla="*/ 3694145 h 3694145"/>
                <a:gd name="connsiteX4" fmla="*/ 0 w 5901895"/>
                <a:gd name="connsiteY4" fmla="*/ 2373782 h 3694145"/>
                <a:gd name="connsiteX5" fmla="*/ 1604464 w 5901895"/>
                <a:gd name="connsiteY5" fmla="*/ 2046611 h 3694145"/>
                <a:gd name="connsiteX6" fmla="*/ 2450625 w 5901895"/>
                <a:gd name="connsiteY6" fmla="*/ 825195 h 3694145"/>
                <a:gd name="connsiteX7" fmla="*/ 4650143 w 5901895"/>
                <a:gd name="connsiteY7" fmla="*/ 1004584 h 3694145"/>
                <a:gd name="connsiteX8" fmla="*/ 5388954 w 5901895"/>
                <a:gd name="connsiteY8" fmla="*/ 733321 h 3694145"/>
                <a:gd name="connsiteX9" fmla="*/ 5901895 w 5901895"/>
                <a:gd name="connsiteY9" fmla="*/ 1045505 h 3694145"/>
                <a:gd name="connsiteX10" fmla="*/ 5901895 w 5901895"/>
                <a:gd name="connsiteY10" fmla="*/ 1802439 h 3694145"/>
                <a:gd name="connsiteX11" fmla="*/ 4650143 w 5901895"/>
                <a:gd name="connsiteY11" fmla="*/ 1004584 h 3694145"/>
                <a:gd name="connsiteX12" fmla="*/ 2885562 w 5901895"/>
                <a:gd name="connsiteY12" fmla="*/ 325234 h 3694145"/>
                <a:gd name="connsiteX13" fmla="*/ 4709742 w 5901895"/>
                <a:gd name="connsiteY13" fmla="*/ 297539 h 3694145"/>
                <a:gd name="connsiteX14" fmla="*/ 4106858 w 5901895"/>
                <a:gd name="connsiteY14" fmla="*/ 690006 h 3694145"/>
                <a:gd name="connsiteX15" fmla="*/ 3461898 w 5901895"/>
                <a:gd name="connsiteY15" fmla="*/ 732131 h 3694145"/>
                <a:gd name="connsiteX16" fmla="*/ 3163603 w 5901895"/>
                <a:gd name="connsiteY16" fmla="*/ 526816 h 3694145"/>
                <a:gd name="connsiteX17" fmla="*/ 2885562 w 5901895"/>
                <a:gd name="connsiteY17" fmla="*/ 325234 h 369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01895" h="3694145">
                  <a:moveTo>
                    <a:pt x="2450625" y="825195"/>
                  </a:moveTo>
                  <a:cubicBezTo>
                    <a:pt x="2648104" y="929511"/>
                    <a:pt x="2824340" y="1074737"/>
                    <a:pt x="2969760" y="1202042"/>
                  </a:cubicBezTo>
                  <a:lnTo>
                    <a:pt x="2133504" y="2412870"/>
                  </a:lnTo>
                  <a:cubicBezTo>
                    <a:pt x="1930734" y="3024769"/>
                    <a:pt x="1808014" y="3343854"/>
                    <a:pt x="1705118" y="3694145"/>
                  </a:cubicBezTo>
                  <a:cubicBezTo>
                    <a:pt x="1614260" y="3647148"/>
                    <a:pt x="45472" y="2401873"/>
                    <a:pt x="0" y="2373782"/>
                  </a:cubicBezTo>
                  <a:lnTo>
                    <a:pt x="1604464" y="2046611"/>
                  </a:lnTo>
                  <a:cubicBezTo>
                    <a:pt x="1944271" y="1564371"/>
                    <a:pt x="2216977" y="1141189"/>
                    <a:pt x="2450625" y="825195"/>
                  </a:cubicBezTo>
                  <a:close/>
                  <a:moveTo>
                    <a:pt x="4650143" y="1004584"/>
                  </a:moveTo>
                  <a:cubicBezTo>
                    <a:pt x="4732290" y="931597"/>
                    <a:pt x="5145580" y="666786"/>
                    <a:pt x="5388954" y="733321"/>
                  </a:cubicBezTo>
                  <a:lnTo>
                    <a:pt x="5901895" y="1045505"/>
                  </a:lnTo>
                  <a:lnTo>
                    <a:pt x="5901895" y="1802439"/>
                  </a:lnTo>
                  <a:cubicBezTo>
                    <a:pt x="5553950" y="1669671"/>
                    <a:pt x="5105766" y="1297340"/>
                    <a:pt x="4650143" y="1004584"/>
                  </a:cubicBezTo>
                  <a:close/>
                  <a:moveTo>
                    <a:pt x="2885562" y="325234"/>
                  </a:moveTo>
                  <a:cubicBezTo>
                    <a:pt x="3590483" y="-218708"/>
                    <a:pt x="4269364" y="24847"/>
                    <a:pt x="4709742" y="297539"/>
                  </a:cubicBezTo>
                  <a:lnTo>
                    <a:pt x="4106858" y="690006"/>
                  </a:lnTo>
                  <a:cubicBezTo>
                    <a:pt x="3991842" y="650775"/>
                    <a:pt x="3648141" y="601071"/>
                    <a:pt x="3461898" y="732131"/>
                  </a:cubicBezTo>
                  <a:lnTo>
                    <a:pt x="3163603" y="526816"/>
                  </a:lnTo>
                  <a:lnTo>
                    <a:pt x="2885562" y="325234"/>
                  </a:lnTo>
                  <a:close/>
                </a:path>
              </a:pathLst>
            </a:custGeom>
            <a:solidFill>
              <a:schemeClr val="accent6"/>
            </a:solidFill>
            <a:ln>
              <a:noFill/>
            </a:ln>
            <a:effectLst>
              <a:innerShdw blurRad="190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rot="1199452">
              <a:off x="3897663" y="868414"/>
              <a:ext cx="3201" cy="5538"/>
            </a:xfrm>
            <a:custGeom>
              <a:avLst/>
              <a:gdLst>
                <a:gd name="connsiteX0" fmla="*/ 460 w 1928"/>
                <a:gd name="connsiteY0" fmla="*/ 348 h 3336"/>
                <a:gd name="connsiteX1" fmla="*/ 1928 w 1928"/>
                <a:gd name="connsiteY1" fmla="*/ 3336 h 3336"/>
                <a:gd name="connsiteX2" fmla="*/ 1727 w 1928"/>
                <a:gd name="connsiteY2" fmla="*/ 3082 h 3336"/>
                <a:gd name="connsiteX3" fmla="*/ 460 w 1928"/>
                <a:gd name="connsiteY3" fmla="*/ 348 h 3336"/>
              </a:gdLst>
              <a:ahLst/>
              <a:cxnLst>
                <a:cxn ang="0">
                  <a:pos x="connsiteX0" y="connsiteY0"/>
                </a:cxn>
                <a:cxn ang="0">
                  <a:pos x="connsiteX1" y="connsiteY1"/>
                </a:cxn>
                <a:cxn ang="0">
                  <a:pos x="connsiteX2" y="connsiteY2"/>
                </a:cxn>
                <a:cxn ang="0">
                  <a:pos x="connsiteX3" y="connsiteY3"/>
                </a:cxn>
              </a:cxnLst>
              <a:rect l="l" t="t" r="r" b="b"/>
              <a:pathLst>
                <a:path w="1928" h="3336">
                  <a:moveTo>
                    <a:pt x="460" y="348"/>
                  </a:moveTo>
                  <a:lnTo>
                    <a:pt x="1928" y="3336"/>
                  </a:lnTo>
                  <a:lnTo>
                    <a:pt x="1727" y="3082"/>
                  </a:lnTo>
                  <a:cubicBezTo>
                    <a:pt x="-56" y="1175"/>
                    <a:pt x="-420" y="-823"/>
                    <a:pt x="460" y="348"/>
                  </a:cubicBez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rot="1718866">
              <a:off x="3162716" y="2836816"/>
              <a:ext cx="2249528" cy="424000"/>
            </a:xfrm>
            <a:prstGeom prst="rect">
              <a:avLst/>
            </a:prstGeom>
            <a:noFill/>
          </p:spPr>
          <p:txBody>
            <a:bodyPr wrap="none" rtlCol="0" anchor="ctr">
              <a:spAutoFit/>
            </a:bodyPr>
            <a:lstStyle/>
            <a:p>
              <a:pPr algn="ctr"/>
              <a:r>
                <a:rPr lang="en-US" b="1" dirty="0">
                  <a:effectLst>
                    <a:outerShdw blurRad="38100" dist="38100" dir="2700000" algn="tl">
                      <a:srgbClr val="000000">
                        <a:alpha val="43137"/>
                      </a:srgbClr>
                    </a:outerShdw>
                  </a:effectLst>
                </a:rPr>
                <a:t>Conventional hybrids</a:t>
              </a:r>
            </a:p>
          </p:txBody>
        </p:sp>
        <p:sp>
          <p:nvSpPr>
            <p:cNvPr id="44" name="TextBox 43"/>
            <p:cNvSpPr txBox="1"/>
            <p:nvPr/>
          </p:nvSpPr>
          <p:spPr>
            <a:xfrm rot="1774441">
              <a:off x="6492438" y="3549038"/>
              <a:ext cx="1405554" cy="424000"/>
            </a:xfrm>
            <a:prstGeom prst="rect">
              <a:avLst/>
            </a:prstGeom>
            <a:noFill/>
          </p:spPr>
          <p:txBody>
            <a:bodyPr wrap="none" rtlCol="0" anchor="ctr">
              <a:spAutoFit/>
            </a:bodyPr>
            <a:lstStyle/>
            <a:p>
              <a:pPr algn="ctr"/>
              <a:r>
                <a:rPr lang="en-US" b="1" dirty="0" err="1">
                  <a:effectLst>
                    <a:outerShdw blurRad="38100" dist="38100" dir="2700000" algn="tl">
                      <a:srgbClr val="000000">
                        <a:alpha val="43137"/>
                      </a:srgbClr>
                    </a:outerShdw>
                  </a:effectLst>
                </a:rPr>
                <a:t>Bt+DT</a:t>
              </a:r>
              <a:r>
                <a:rPr lang="en-US" b="1" dirty="0">
                  <a:effectLst>
                    <a:outerShdw blurRad="38100" dist="38100" dir="2700000" algn="tl">
                      <a:srgbClr val="000000">
                        <a:alpha val="43137"/>
                      </a:srgbClr>
                    </a:outerShdw>
                  </a:effectLst>
                </a:rPr>
                <a:t> maize</a:t>
              </a:r>
            </a:p>
          </p:txBody>
        </p:sp>
        <p:sp>
          <p:nvSpPr>
            <p:cNvPr id="45" name="TextBox 44"/>
            <p:cNvSpPr txBox="1"/>
            <p:nvPr/>
          </p:nvSpPr>
          <p:spPr>
            <a:xfrm rot="20023784">
              <a:off x="4586360" y="3259380"/>
              <a:ext cx="2852665" cy="424000"/>
            </a:xfrm>
            <a:prstGeom prst="rect">
              <a:avLst/>
            </a:prstGeom>
            <a:noFill/>
          </p:spPr>
          <p:txBody>
            <a:bodyPr wrap="none" rtlCol="0" anchor="ctr">
              <a:spAutoFit/>
            </a:bodyPr>
            <a:lstStyle/>
            <a:p>
              <a:pPr algn="ctr"/>
              <a:r>
                <a:rPr lang="en-US" b="1" dirty="0">
                  <a:effectLst>
                    <a:outerShdw blurRad="38100" dist="38100" dir="2700000" algn="tl">
                      <a:srgbClr val="000000">
                        <a:alpha val="43137"/>
                      </a:srgbClr>
                    </a:outerShdw>
                  </a:effectLst>
                </a:rPr>
                <a:t>GM drought-tolerant maize</a:t>
              </a:r>
            </a:p>
          </p:txBody>
        </p:sp>
        <p:grpSp>
          <p:nvGrpSpPr>
            <p:cNvPr id="39" name="Group 38"/>
            <p:cNvGrpSpPr/>
            <p:nvPr/>
          </p:nvGrpSpPr>
          <p:grpSpPr>
            <a:xfrm>
              <a:off x="1821791" y="4913941"/>
              <a:ext cx="2079923" cy="1362919"/>
              <a:chOff x="2332193" y="4352081"/>
              <a:chExt cx="2079923" cy="1362919"/>
            </a:xfrm>
          </p:grpSpPr>
          <p:sp>
            <p:nvSpPr>
              <p:cNvPr id="21" name="Rectangle 20"/>
              <p:cNvSpPr/>
              <p:nvPr/>
            </p:nvSpPr>
            <p:spPr>
              <a:xfrm>
                <a:off x="2361550" y="4352081"/>
                <a:ext cx="1758606" cy="1362919"/>
              </a:xfrm>
              <a:prstGeom prst="rect">
                <a:avLst/>
              </a:prstGeom>
              <a:solidFill>
                <a:schemeClr val="accent6"/>
              </a:solidFill>
              <a:ln>
                <a:gradFill flip="none" rotWithShape="1">
                  <a:gsLst>
                    <a:gs pos="0">
                      <a:schemeClr val="accent1">
                        <a:lumMod val="40000"/>
                        <a:lumOff val="60000"/>
                      </a:schemeClr>
                    </a:gs>
                    <a:gs pos="100000">
                      <a:schemeClr val="accent1"/>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32193" y="4698867"/>
                <a:ext cx="207992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Transformation</a:t>
                </a:r>
              </a:p>
              <a:p>
                <a:pPr marL="285750" indent="-285750">
                  <a:buFont typeface="Arial" panose="020B0604020202020204" pitchFamily="34" charset="0"/>
                  <a:buChar char="•"/>
                </a:pPr>
                <a:r>
                  <a:rPr lang="en-US" b="1" dirty="0"/>
                  <a:t>Gene-stacking</a:t>
                </a:r>
              </a:p>
            </p:txBody>
          </p:sp>
        </p:grpSp>
        <p:grpSp>
          <p:nvGrpSpPr>
            <p:cNvPr id="38" name="Group 37"/>
            <p:cNvGrpSpPr/>
            <p:nvPr/>
          </p:nvGrpSpPr>
          <p:grpSpPr>
            <a:xfrm>
              <a:off x="190883" y="4693608"/>
              <a:ext cx="1689114" cy="1511776"/>
              <a:chOff x="784415" y="4131749"/>
              <a:chExt cx="1689114" cy="1511776"/>
            </a:xfrm>
          </p:grpSpPr>
          <p:sp>
            <p:nvSpPr>
              <p:cNvPr id="20" name="Rectangle 19"/>
              <p:cNvSpPr/>
              <p:nvPr/>
            </p:nvSpPr>
            <p:spPr>
              <a:xfrm>
                <a:off x="821517" y="4230924"/>
                <a:ext cx="1641365" cy="1230125"/>
              </a:xfrm>
              <a:prstGeom prst="rect">
                <a:avLst/>
              </a:prstGeom>
              <a:solidFill>
                <a:schemeClr val="accent6"/>
              </a:solidFill>
              <a:ln>
                <a:gradFill flip="none" rotWithShape="1">
                  <a:gsLst>
                    <a:gs pos="0">
                      <a:schemeClr val="accent1">
                        <a:lumMod val="40000"/>
                        <a:lumOff val="60000"/>
                      </a:schemeClr>
                    </a:gs>
                    <a:gs pos="100000">
                      <a:schemeClr val="accent1"/>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4415" y="4131749"/>
                <a:ext cx="1689114" cy="1511776"/>
              </a:xfrm>
              <a:prstGeom prst="rect">
                <a:avLst/>
              </a:prstGeom>
              <a:solidFill>
                <a:schemeClr val="accent6"/>
              </a:solidFill>
            </p:spPr>
            <p:txBody>
              <a:bodyPr wrap="square" rtlCol="0" anchor="ctr">
                <a:spAutoFit/>
              </a:bodyPr>
              <a:lstStyle/>
              <a:p>
                <a:pPr algn="ctr"/>
                <a:r>
                  <a:rPr lang="en-US" sz="2000" b="1" dirty="0"/>
                  <a:t>Transgenesis for stem borer resistance</a:t>
                </a:r>
              </a:p>
            </p:txBody>
          </p:sp>
        </p:grpSp>
        <p:grpSp>
          <p:nvGrpSpPr>
            <p:cNvPr id="41" name="Group 40"/>
            <p:cNvGrpSpPr/>
            <p:nvPr/>
          </p:nvGrpSpPr>
          <p:grpSpPr>
            <a:xfrm>
              <a:off x="159975" y="2808738"/>
              <a:ext cx="3416701" cy="1562924"/>
              <a:chOff x="159975" y="2808738"/>
              <a:chExt cx="3416701" cy="1562924"/>
            </a:xfrm>
          </p:grpSpPr>
          <p:sp>
            <p:nvSpPr>
              <p:cNvPr id="19" name="Rectangle 18"/>
              <p:cNvSpPr/>
              <p:nvPr/>
            </p:nvSpPr>
            <p:spPr>
              <a:xfrm>
                <a:off x="1803523" y="2808738"/>
                <a:ext cx="1758606" cy="1562924"/>
              </a:xfrm>
              <a:prstGeom prst="rect">
                <a:avLst/>
              </a:prstGeom>
              <a:solidFill>
                <a:schemeClr val="accent3">
                  <a:lumMod val="40000"/>
                  <a:lumOff val="60000"/>
                </a:schemeClr>
              </a:solidFill>
              <a:ln>
                <a:gradFill flip="none" rotWithShape="1">
                  <a:gsLst>
                    <a:gs pos="0">
                      <a:schemeClr val="bg2">
                        <a:lumMod val="85000"/>
                      </a:schemeClr>
                    </a:gs>
                    <a:gs pos="99000">
                      <a:schemeClr val="tx2">
                        <a:lumMod val="50000"/>
                        <a:lumOff val="50000"/>
                      </a:schemeClr>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58611" y="3094327"/>
                <a:ext cx="1718065" cy="923330"/>
              </a:xfrm>
              <a:prstGeom prst="rect">
                <a:avLst/>
              </a:prstGeom>
              <a:noFill/>
            </p:spPr>
            <p:txBody>
              <a:bodyPr wrap="square" rtlCol="0">
                <a:spAutoFit/>
              </a:bodyPr>
              <a:lstStyle/>
              <a:p>
                <a:pPr marL="285750" indent="-285750">
                  <a:buFont typeface="Arial" panose="020B0604020202020204" pitchFamily="34" charset="0"/>
                  <a:buChar char="•"/>
                </a:pPr>
                <a:r>
                  <a:rPr lang="en-US" b="1" dirty="0" err="1"/>
                  <a:t>Transforma-tion</a:t>
                </a:r>
                <a:r>
                  <a:rPr lang="en-US" b="1" dirty="0"/>
                  <a:t> with </a:t>
                </a:r>
                <a:r>
                  <a:rPr lang="en-US" b="1" i="1" dirty="0" err="1"/>
                  <a:t>CspB</a:t>
                </a:r>
                <a:r>
                  <a:rPr lang="en-US" b="1" dirty="0"/>
                  <a:t> gene</a:t>
                </a:r>
              </a:p>
            </p:txBody>
          </p:sp>
          <p:sp>
            <p:nvSpPr>
              <p:cNvPr id="18" name="Rectangle 17"/>
              <p:cNvSpPr/>
              <p:nvPr/>
            </p:nvSpPr>
            <p:spPr>
              <a:xfrm>
                <a:off x="238633" y="3026248"/>
                <a:ext cx="1641365" cy="1169551"/>
              </a:xfrm>
              <a:prstGeom prst="rect">
                <a:avLst/>
              </a:prstGeom>
              <a:solidFill>
                <a:schemeClr val="accent3">
                  <a:lumMod val="40000"/>
                  <a:lumOff val="60000"/>
                </a:schemeClr>
              </a:solidFill>
              <a:ln>
                <a:gradFill flip="none" rotWithShape="1">
                  <a:gsLst>
                    <a:gs pos="0">
                      <a:schemeClr val="bg2">
                        <a:lumMod val="85000"/>
                      </a:schemeClr>
                    </a:gs>
                    <a:gs pos="99000">
                      <a:schemeClr val="tx2">
                        <a:lumMod val="50000"/>
                        <a:lumOff val="50000"/>
                      </a:schemeClr>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9975" y="3109109"/>
                <a:ext cx="1616725" cy="1015663"/>
              </a:xfrm>
              <a:prstGeom prst="rect">
                <a:avLst/>
              </a:prstGeom>
              <a:noFill/>
            </p:spPr>
            <p:txBody>
              <a:bodyPr wrap="square" rtlCol="0" anchor="ctr">
                <a:spAutoFit/>
              </a:bodyPr>
              <a:lstStyle/>
              <a:p>
                <a:pPr algn="ctr"/>
                <a:r>
                  <a:rPr lang="en-US" sz="2000" b="1" dirty="0"/>
                  <a:t>Transgenesis for Drought tolerance </a:t>
                </a:r>
              </a:p>
            </p:txBody>
          </p:sp>
        </p:grpSp>
        <p:grpSp>
          <p:nvGrpSpPr>
            <p:cNvPr id="46" name="Group 45"/>
            <p:cNvGrpSpPr/>
            <p:nvPr/>
          </p:nvGrpSpPr>
          <p:grpSpPr>
            <a:xfrm>
              <a:off x="190884" y="1132025"/>
              <a:ext cx="3657651" cy="1332536"/>
              <a:chOff x="190884" y="1132025"/>
              <a:chExt cx="3657651" cy="1332536"/>
            </a:xfrm>
          </p:grpSpPr>
          <p:grpSp>
            <p:nvGrpSpPr>
              <p:cNvPr id="35" name="Group 34"/>
              <p:cNvGrpSpPr/>
              <p:nvPr/>
            </p:nvGrpSpPr>
            <p:grpSpPr>
              <a:xfrm>
                <a:off x="1775901" y="1132025"/>
                <a:ext cx="2072634" cy="1332536"/>
                <a:chOff x="1768523" y="1132025"/>
                <a:chExt cx="2072634" cy="1332536"/>
              </a:xfrm>
            </p:grpSpPr>
            <p:sp>
              <p:nvSpPr>
                <p:cNvPr id="17" name="Rectangle 16"/>
                <p:cNvSpPr/>
                <p:nvPr/>
              </p:nvSpPr>
              <p:spPr>
                <a:xfrm>
                  <a:off x="1769322" y="1132025"/>
                  <a:ext cx="1758606" cy="1304301"/>
                </a:xfrm>
                <a:prstGeom prst="rect">
                  <a:avLst/>
                </a:prstGeom>
                <a:solidFill>
                  <a:schemeClr val="accent6">
                    <a:lumMod val="60000"/>
                    <a:lumOff val="40000"/>
                  </a:schemeClr>
                </a:solidFill>
                <a:ln>
                  <a:gradFill flip="none" rotWithShape="1">
                    <a:gsLst>
                      <a:gs pos="0">
                        <a:srgbClr val="81C7EF"/>
                      </a:gs>
                      <a:gs pos="100000">
                        <a:schemeClr val="accent1"/>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68523" y="1264232"/>
                  <a:ext cx="2072634"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QTLs</a:t>
                  </a:r>
                </a:p>
                <a:p>
                  <a:pPr marL="285750" indent="-285750">
                    <a:buFont typeface="Arial" panose="020B0604020202020204" pitchFamily="34" charset="0"/>
                    <a:buChar char="•"/>
                  </a:pPr>
                  <a:r>
                    <a:rPr lang="en-US" b="1" dirty="0"/>
                    <a:t>Double Haploid</a:t>
                  </a:r>
                </a:p>
                <a:p>
                  <a:pPr marL="285750" indent="-285750">
                    <a:buFont typeface="Arial" panose="020B0604020202020204" pitchFamily="34" charset="0"/>
                    <a:buChar char="•"/>
                  </a:pPr>
                  <a:r>
                    <a:rPr lang="en-US" b="1" dirty="0"/>
                    <a:t>Marker-assisted Selection</a:t>
                  </a:r>
                </a:p>
              </p:txBody>
            </p:sp>
          </p:grpSp>
          <p:grpSp>
            <p:nvGrpSpPr>
              <p:cNvPr id="34" name="Group 33"/>
              <p:cNvGrpSpPr/>
              <p:nvPr/>
            </p:nvGrpSpPr>
            <p:grpSpPr>
              <a:xfrm>
                <a:off x="190884" y="1227102"/>
                <a:ext cx="1641365" cy="1125684"/>
                <a:chOff x="252781" y="1187493"/>
                <a:chExt cx="1641365" cy="1125684"/>
              </a:xfrm>
            </p:grpSpPr>
            <p:sp>
              <p:nvSpPr>
                <p:cNvPr id="16" name="Rectangle 15"/>
                <p:cNvSpPr/>
                <p:nvPr/>
              </p:nvSpPr>
              <p:spPr>
                <a:xfrm>
                  <a:off x="252781" y="1187493"/>
                  <a:ext cx="1641365" cy="1125684"/>
                </a:xfrm>
                <a:prstGeom prst="rect">
                  <a:avLst/>
                </a:prstGeom>
                <a:solidFill>
                  <a:schemeClr val="accent6">
                    <a:lumMod val="60000"/>
                    <a:lumOff val="40000"/>
                  </a:schemeClr>
                </a:solidFill>
                <a:ln>
                  <a:gradFill flip="none" rotWithShape="1">
                    <a:gsLst>
                      <a:gs pos="1000">
                        <a:schemeClr val="accent1">
                          <a:lumMod val="40000"/>
                          <a:lumOff val="60000"/>
                        </a:schemeClr>
                      </a:gs>
                      <a:gs pos="100000">
                        <a:schemeClr val="accent1"/>
                      </a:gs>
                    </a:gsLst>
                    <a:lin ang="16200000" scaled="1"/>
                    <a:tileRect/>
                  </a:gra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8383" y="1255400"/>
                  <a:ext cx="1351075" cy="1015663"/>
                </a:xfrm>
                <a:prstGeom prst="rect">
                  <a:avLst/>
                </a:prstGeom>
                <a:noFill/>
              </p:spPr>
              <p:txBody>
                <a:bodyPr wrap="none" rtlCol="0" anchor="ctr">
                  <a:spAutoFit/>
                </a:bodyPr>
                <a:lstStyle/>
                <a:p>
                  <a:pPr algn="ctr"/>
                  <a:r>
                    <a:rPr lang="en-US" sz="2000" b="1" dirty="0"/>
                    <a:t> Advanced </a:t>
                  </a:r>
                </a:p>
                <a:p>
                  <a:pPr algn="ctr"/>
                  <a:r>
                    <a:rPr lang="en-US" sz="2000" b="1" dirty="0"/>
                    <a:t>Plant </a:t>
                  </a:r>
                </a:p>
                <a:p>
                  <a:pPr algn="ctr"/>
                  <a:r>
                    <a:rPr lang="en-US" sz="2000" b="1" dirty="0"/>
                    <a:t>Breeding</a:t>
                  </a:r>
                </a:p>
              </p:txBody>
            </p:sp>
          </p:grpSp>
        </p:grpSp>
        <p:sp>
          <p:nvSpPr>
            <p:cNvPr id="68" name="Rectangle 27"/>
            <p:cNvSpPr/>
            <p:nvPr/>
          </p:nvSpPr>
          <p:spPr>
            <a:xfrm>
              <a:off x="7718144" y="2512430"/>
              <a:ext cx="924222" cy="2025322"/>
            </a:xfrm>
            <a:custGeom>
              <a:avLst/>
              <a:gdLst>
                <a:gd name="connsiteX0" fmla="*/ 0 w 817418"/>
                <a:gd name="connsiteY0" fmla="*/ 0 h 1565564"/>
                <a:gd name="connsiteX1" fmla="*/ 817418 w 817418"/>
                <a:gd name="connsiteY1" fmla="*/ 0 h 1565564"/>
                <a:gd name="connsiteX2" fmla="*/ 817418 w 817418"/>
                <a:gd name="connsiteY2" fmla="*/ 1565564 h 1565564"/>
                <a:gd name="connsiteX3" fmla="*/ 0 w 817418"/>
                <a:gd name="connsiteY3" fmla="*/ 1565564 h 1565564"/>
                <a:gd name="connsiteX4" fmla="*/ 0 w 817418"/>
                <a:gd name="connsiteY4" fmla="*/ 0 h 1565564"/>
                <a:gd name="connsiteX0" fmla="*/ 0 w 817418"/>
                <a:gd name="connsiteY0" fmla="*/ 0 h 1565564"/>
                <a:gd name="connsiteX1" fmla="*/ 817418 w 817418"/>
                <a:gd name="connsiteY1" fmla="*/ 1565564 h 1565564"/>
                <a:gd name="connsiteX2" fmla="*/ 0 w 817418"/>
                <a:gd name="connsiteY2" fmla="*/ 1565564 h 1565564"/>
                <a:gd name="connsiteX3" fmla="*/ 0 w 817418"/>
                <a:gd name="connsiteY3" fmla="*/ 0 h 1565564"/>
                <a:gd name="connsiteX0" fmla="*/ 0 w 734291"/>
                <a:gd name="connsiteY0" fmla="*/ 0 h 1565564"/>
                <a:gd name="connsiteX1" fmla="*/ 734291 w 734291"/>
                <a:gd name="connsiteY1" fmla="*/ 803564 h 1565564"/>
                <a:gd name="connsiteX2" fmla="*/ 0 w 734291"/>
                <a:gd name="connsiteY2" fmla="*/ 1565564 h 1565564"/>
                <a:gd name="connsiteX3" fmla="*/ 0 w 734291"/>
                <a:gd name="connsiteY3" fmla="*/ 0 h 1565564"/>
                <a:gd name="connsiteX0" fmla="*/ 0 w 731222"/>
                <a:gd name="connsiteY0" fmla="*/ 0 h 1565564"/>
                <a:gd name="connsiteX1" fmla="*/ 731222 w 731222"/>
                <a:gd name="connsiteY1" fmla="*/ 794359 h 1565564"/>
                <a:gd name="connsiteX2" fmla="*/ 0 w 731222"/>
                <a:gd name="connsiteY2" fmla="*/ 1565564 h 1565564"/>
                <a:gd name="connsiteX3" fmla="*/ 0 w 731222"/>
                <a:gd name="connsiteY3" fmla="*/ 0 h 1565564"/>
                <a:gd name="connsiteX0" fmla="*/ 0 w 829412"/>
                <a:gd name="connsiteY0" fmla="*/ 0 h 1565564"/>
                <a:gd name="connsiteX1" fmla="*/ 829412 w 829412"/>
                <a:gd name="connsiteY1" fmla="*/ 794359 h 1565564"/>
                <a:gd name="connsiteX2" fmla="*/ 0 w 829412"/>
                <a:gd name="connsiteY2" fmla="*/ 1565564 h 1565564"/>
                <a:gd name="connsiteX3" fmla="*/ 0 w 829412"/>
                <a:gd name="connsiteY3" fmla="*/ 0 h 1565564"/>
                <a:gd name="connsiteX0" fmla="*/ 0 w 731222"/>
                <a:gd name="connsiteY0" fmla="*/ 0 h 1565564"/>
                <a:gd name="connsiteX1" fmla="*/ 731222 w 731222"/>
                <a:gd name="connsiteY1" fmla="*/ 797427 h 1565564"/>
                <a:gd name="connsiteX2" fmla="*/ 0 w 731222"/>
                <a:gd name="connsiteY2" fmla="*/ 1565564 h 1565564"/>
                <a:gd name="connsiteX3" fmla="*/ 0 w 731222"/>
                <a:gd name="connsiteY3" fmla="*/ 0 h 1565564"/>
                <a:gd name="connsiteX0" fmla="*/ 0 w 731222"/>
                <a:gd name="connsiteY0" fmla="*/ 0 h 1587043"/>
                <a:gd name="connsiteX1" fmla="*/ 731222 w 731222"/>
                <a:gd name="connsiteY1" fmla="*/ 818906 h 1587043"/>
                <a:gd name="connsiteX2" fmla="*/ 0 w 731222"/>
                <a:gd name="connsiteY2" fmla="*/ 1587043 h 1587043"/>
                <a:gd name="connsiteX3" fmla="*/ 0 w 731222"/>
                <a:gd name="connsiteY3" fmla="*/ 0 h 1587043"/>
                <a:gd name="connsiteX0" fmla="*/ 0 w 731222"/>
                <a:gd name="connsiteY0" fmla="*/ 0 h 1602386"/>
                <a:gd name="connsiteX1" fmla="*/ 731222 w 731222"/>
                <a:gd name="connsiteY1" fmla="*/ 818906 h 1602386"/>
                <a:gd name="connsiteX2" fmla="*/ 0 w 731222"/>
                <a:gd name="connsiteY2" fmla="*/ 1602386 h 1602386"/>
                <a:gd name="connsiteX3" fmla="*/ 0 w 731222"/>
                <a:gd name="connsiteY3" fmla="*/ 0 h 1602386"/>
              </a:gdLst>
              <a:ahLst/>
              <a:cxnLst>
                <a:cxn ang="0">
                  <a:pos x="connsiteX0" y="connsiteY0"/>
                </a:cxn>
                <a:cxn ang="0">
                  <a:pos x="connsiteX1" y="connsiteY1"/>
                </a:cxn>
                <a:cxn ang="0">
                  <a:pos x="connsiteX2" y="connsiteY2"/>
                </a:cxn>
                <a:cxn ang="0">
                  <a:pos x="connsiteX3" y="connsiteY3"/>
                </a:cxn>
              </a:cxnLst>
              <a:rect l="l" t="t" r="r" b="b"/>
              <a:pathLst>
                <a:path w="731222" h="1602386">
                  <a:moveTo>
                    <a:pt x="0" y="0"/>
                  </a:moveTo>
                  <a:lnTo>
                    <a:pt x="731222" y="818906"/>
                  </a:lnTo>
                  <a:lnTo>
                    <a:pt x="0" y="1602386"/>
                  </a:lnTo>
                  <a:lnTo>
                    <a:pt x="0" y="0"/>
                  </a:lnTo>
                  <a:close/>
                </a:path>
              </a:pathLst>
            </a:custGeom>
            <a:solidFill>
              <a:srgbClr val="00B050"/>
            </a:solidFill>
            <a:ln>
              <a:solidFill>
                <a:schemeClr val="accent1">
                  <a:lumMod val="75000"/>
                </a:schemeClr>
              </a:solidFill>
            </a:ln>
            <a:effectLst>
              <a:innerShdw blurRad="1524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p:cNvCxnSpPr/>
          <p:nvPr/>
        </p:nvCxnSpPr>
        <p:spPr>
          <a:xfrm flipV="1">
            <a:off x="1808747" y="1189589"/>
            <a:ext cx="0" cy="952996"/>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A117D67-788A-4BD3-B910-F9A3984C7A40}"/>
              </a:ext>
            </a:extLst>
          </p:cNvPr>
          <p:cNvSpPr txBox="1"/>
          <p:nvPr/>
        </p:nvSpPr>
        <p:spPr>
          <a:xfrm rot="18396091">
            <a:off x="3466627" y="3706306"/>
            <a:ext cx="1155253" cy="400110"/>
          </a:xfrm>
          <a:prstGeom prst="rect">
            <a:avLst/>
          </a:prstGeom>
          <a:noFill/>
        </p:spPr>
        <p:txBody>
          <a:bodyPr wrap="none" rtlCol="0" anchor="ctr">
            <a:spAutoFit/>
          </a:bodyPr>
          <a:lstStyle/>
          <a:p>
            <a:pPr algn="ctr"/>
            <a:r>
              <a:rPr lang="en-US" sz="2000" b="1" dirty="0" err="1">
                <a:effectLst>
                  <a:outerShdw blurRad="38100" dist="38100" dir="2700000" algn="tl">
                    <a:srgbClr val="000000">
                      <a:alpha val="43137"/>
                    </a:srgbClr>
                  </a:outerShdw>
                </a:effectLst>
              </a:rPr>
              <a:t>Bt</a:t>
            </a:r>
            <a:r>
              <a:rPr lang="en-US" sz="2000" b="1" dirty="0">
                <a:effectLst>
                  <a:outerShdw blurRad="38100" dist="38100" dir="2700000" algn="tl">
                    <a:srgbClr val="000000">
                      <a:alpha val="43137"/>
                    </a:srgbClr>
                  </a:outerShdw>
                </a:effectLst>
              </a:rPr>
              <a:t> maize </a:t>
            </a:r>
          </a:p>
        </p:txBody>
      </p:sp>
      <p:cxnSp>
        <p:nvCxnSpPr>
          <p:cNvPr id="11" name="Straight Connector 10">
            <a:extLst>
              <a:ext uri="{FF2B5EF4-FFF2-40B4-BE49-F238E27FC236}">
                <a16:creationId xmlns:a16="http://schemas.microsoft.com/office/drawing/2014/main" id="{03D53731-F719-4AFA-A55D-334D03CBF7EE}"/>
              </a:ext>
            </a:extLst>
          </p:cNvPr>
          <p:cNvCxnSpPr>
            <a:cxnSpLocks/>
          </p:cNvCxnSpPr>
          <p:nvPr/>
        </p:nvCxnSpPr>
        <p:spPr>
          <a:xfrm>
            <a:off x="8693662" y="920038"/>
            <a:ext cx="0" cy="56984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817FEB5-1712-4EFC-B5AA-E334A533A772}"/>
              </a:ext>
            </a:extLst>
          </p:cNvPr>
          <p:cNvSpPr txBox="1"/>
          <p:nvPr/>
        </p:nvSpPr>
        <p:spPr>
          <a:xfrm>
            <a:off x="9434103" y="1129488"/>
            <a:ext cx="1494768" cy="523220"/>
          </a:xfrm>
          <a:prstGeom prst="rect">
            <a:avLst/>
          </a:prstGeom>
          <a:noFill/>
        </p:spPr>
        <p:txBody>
          <a:bodyPr wrap="none" rtlCol="0" anchor="ctr">
            <a:spAutoFit/>
          </a:bodyPr>
          <a:lstStyle/>
          <a:p>
            <a:pPr algn="ctr"/>
            <a:r>
              <a:rPr lang="en-US" sz="2800" b="1" u="sng" dirty="0">
                <a:effectLst>
                  <a:outerShdw blurRad="38100" dist="38100" dir="2700000" algn="tl">
                    <a:srgbClr val="000000">
                      <a:alpha val="43137"/>
                    </a:srgbClr>
                  </a:outerShdw>
                </a:effectLst>
              </a:rPr>
              <a:t>Products</a:t>
            </a:r>
          </a:p>
        </p:txBody>
      </p:sp>
      <p:sp>
        <p:nvSpPr>
          <p:cNvPr id="24" name="TextBox 23">
            <a:extLst>
              <a:ext uri="{FF2B5EF4-FFF2-40B4-BE49-F238E27FC236}">
                <a16:creationId xmlns:a16="http://schemas.microsoft.com/office/drawing/2014/main" id="{ABB28D20-8505-47A4-BE20-61FC7F2DADB2}"/>
              </a:ext>
            </a:extLst>
          </p:cNvPr>
          <p:cNvSpPr txBox="1"/>
          <p:nvPr/>
        </p:nvSpPr>
        <p:spPr>
          <a:xfrm>
            <a:off x="8833402" y="2784215"/>
            <a:ext cx="2987158" cy="492443"/>
          </a:xfrm>
          <a:prstGeom prst="rect">
            <a:avLst/>
          </a:prstGeom>
          <a:noFill/>
        </p:spPr>
        <p:txBody>
          <a:bodyPr wrap="square" rtlCol="0" anchor="ctr">
            <a:spAutoFit/>
          </a:bodyPr>
          <a:lstStyle/>
          <a:p>
            <a:pPr algn="ctr"/>
            <a:r>
              <a:rPr lang="en-GB" altLang="en-US" sz="2600" b="1" i="1" dirty="0">
                <a:cs typeface="Arial" panose="020B0604020202020204" pitchFamily="34" charset="0"/>
                <a:sym typeface="Wingdings" panose="05000000000000000000" pitchFamily="2" charset="2"/>
              </a:rPr>
              <a:t>Drought TEGO</a:t>
            </a:r>
            <a:r>
              <a:rPr lang="en-GB" altLang="en-US" sz="2600" b="1" i="1" baseline="30000" dirty="0">
                <a:cs typeface="Arial" panose="020B0604020202020204" pitchFamily="34" charset="0"/>
                <a:sym typeface="Wingdings" panose="05000000000000000000" pitchFamily="2" charset="2"/>
              </a:rPr>
              <a:t>® </a:t>
            </a:r>
            <a:r>
              <a:rPr lang="en-US" sz="2600" b="1" dirty="0">
                <a:effectLst>
                  <a:outerShdw blurRad="38100" dist="38100" dir="2700000" algn="tl">
                    <a:srgbClr val="000000">
                      <a:alpha val="43137"/>
                    </a:srgbClr>
                  </a:outerShdw>
                </a:effectLst>
              </a:rPr>
              <a:t>120</a:t>
            </a:r>
          </a:p>
        </p:txBody>
      </p:sp>
      <p:sp>
        <p:nvSpPr>
          <p:cNvPr id="25" name="TextBox 24">
            <a:extLst>
              <a:ext uri="{FF2B5EF4-FFF2-40B4-BE49-F238E27FC236}">
                <a16:creationId xmlns:a16="http://schemas.microsoft.com/office/drawing/2014/main" id="{384F4208-BE56-49B7-A84B-F05D6B8C90EE}"/>
              </a:ext>
            </a:extLst>
          </p:cNvPr>
          <p:cNvSpPr txBox="1"/>
          <p:nvPr/>
        </p:nvSpPr>
        <p:spPr>
          <a:xfrm>
            <a:off x="9183737" y="3769277"/>
            <a:ext cx="2140891" cy="492443"/>
          </a:xfrm>
          <a:prstGeom prst="rect">
            <a:avLst/>
          </a:prstGeom>
          <a:noFill/>
        </p:spPr>
        <p:txBody>
          <a:bodyPr wrap="square" rtlCol="0" anchor="ctr">
            <a:spAutoFit/>
          </a:bodyPr>
          <a:lstStyle/>
          <a:p>
            <a:pPr algn="ctr"/>
            <a:r>
              <a:rPr lang="en-US" sz="2600" b="1" dirty="0">
                <a:effectLst>
                  <a:outerShdw blurRad="38100" dist="38100" dir="2700000" algn="tl">
                    <a:srgbClr val="000000">
                      <a:alpha val="43137"/>
                    </a:srgbClr>
                  </a:outerShdw>
                </a:effectLst>
              </a:rPr>
              <a:t>TELA Maize</a:t>
            </a:r>
          </a:p>
        </p:txBody>
      </p:sp>
      <p:sp>
        <p:nvSpPr>
          <p:cNvPr id="3" name="Rectangle 2">
            <a:extLst>
              <a:ext uri="{FF2B5EF4-FFF2-40B4-BE49-F238E27FC236}">
                <a16:creationId xmlns:a16="http://schemas.microsoft.com/office/drawing/2014/main" id="{AEAA1B94-6428-489E-A064-B0A2F794FEAF}"/>
              </a:ext>
            </a:extLst>
          </p:cNvPr>
          <p:cNvSpPr/>
          <p:nvPr/>
        </p:nvSpPr>
        <p:spPr>
          <a:xfrm>
            <a:off x="77814" y="569159"/>
            <a:ext cx="12068124" cy="430887"/>
          </a:xfrm>
          <a:prstGeom prst="rect">
            <a:avLst/>
          </a:prstGeom>
          <a:solidFill>
            <a:schemeClr val="bg1">
              <a:lumMod val="95000"/>
            </a:schemeClr>
          </a:solidFill>
        </p:spPr>
        <p:txBody>
          <a:bodyPr wrap="square">
            <a:spAutoFit/>
          </a:bodyPr>
          <a:lstStyle/>
          <a:p>
            <a:pPr marL="342900" indent="-342900">
              <a:spcBef>
                <a:spcPts val="300"/>
              </a:spcBef>
              <a:spcAft>
                <a:spcPts val="300"/>
              </a:spcAft>
              <a:buFont typeface="Arial" panose="020B0604020202020204" pitchFamily="34" charset="0"/>
              <a:buChar char="•"/>
              <a:defRPr/>
            </a:pPr>
            <a:r>
              <a:rPr lang="en-US" altLang="en-US" sz="2200" b="1" dirty="0">
                <a:latin typeface="Arial" panose="020B0604020202020204" pitchFamily="34" charset="0"/>
                <a:ea typeface="ＭＳ Ｐゴシック" panose="020B0600070205080204" pitchFamily="34" charset="-128"/>
                <a:cs typeface="Arial" panose="020B0604020202020204" pitchFamily="34" charset="0"/>
              </a:rPr>
              <a:t>Multi-pronged product pipeline using Conventional Plant Breeding and Transgenics</a:t>
            </a:r>
            <a:endParaRPr lang="en-US" altLang="en-US" sz="2200" b="1" dirty="0">
              <a:solidFill>
                <a:srgbClr val="AC842C"/>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9" name="Picture 8">
            <a:extLst>
              <a:ext uri="{FF2B5EF4-FFF2-40B4-BE49-F238E27FC236}">
                <a16:creationId xmlns:a16="http://schemas.microsoft.com/office/drawing/2014/main" id="{58DD8B54-15E7-4D07-A136-4A9BD534910B}"/>
              </a:ext>
            </a:extLst>
          </p:cNvPr>
          <p:cNvPicPr>
            <a:picLocks noChangeAspect="1"/>
          </p:cNvPicPr>
          <p:nvPr/>
        </p:nvPicPr>
        <p:blipFill>
          <a:blip r:embed="rId3"/>
          <a:stretch>
            <a:fillRect/>
          </a:stretch>
        </p:blipFill>
        <p:spPr>
          <a:xfrm>
            <a:off x="54783" y="5414614"/>
            <a:ext cx="12114186" cy="1323975"/>
          </a:xfrm>
          <a:prstGeom prst="rect">
            <a:avLst/>
          </a:prstGeom>
        </p:spPr>
      </p:pic>
    </p:spTree>
    <p:extLst>
      <p:ext uri="{BB962C8B-B14F-4D97-AF65-F5344CB8AC3E}">
        <p14:creationId xmlns:p14="http://schemas.microsoft.com/office/powerpoint/2010/main" val="42318648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02DC-45AF-4178-90C3-E0A512A92F3E}"/>
              </a:ext>
            </a:extLst>
          </p:cNvPr>
          <p:cNvSpPr>
            <a:spLocks noGrp="1"/>
          </p:cNvSpPr>
          <p:nvPr>
            <p:ph type="title"/>
          </p:nvPr>
        </p:nvSpPr>
        <p:spPr/>
        <p:txBody>
          <a:bodyPr>
            <a:normAutofit fontScale="90000"/>
          </a:bodyPr>
          <a:lstStyle/>
          <a:p>
            <a:r>
              <a:rPr lang="en-US" sz="3600" b="1" dirty="0">
                <a:solidFill>
                  <a:srgbClr val="AB822D"/>
                </a:solidFill>
                <a:latin typeface="Arial" panose="020B0604020202020204" pitchFamily="34" charset="0"/>
                <a:cs typeface="Arial" panose="020B0604020202020204" pitchFamily="34" charset="0"/>
              </a:rPr>
              <a:t>1…Combined Results of  Stacked DT + </a:t>
            </a:r>
            <a:r>
              <a:rPr lang="en-US" sz="3600" b="1" dirty="0" err="1">
                <a:solidFill>
                  <a:srgbClr val="AB822D"/>
                </a:solidFill>
                <a:latin typeface="Arial" panose="020B0604020202020204" pitchFamily="34" charset="0"/>
                <a:cs typeface="Arial" panose="020B0604020202020204" pitchFamily="34" charset="0"/>
              </a:rPr>
              <a:t>Bt</a:t>
            </a:r>
            <a:r>
              <a:rPr lang="en-US" sz="3600" b="1" dirty="0">
                <a:solidFill>
                  <a:srgbClr val="AB822D"/>
                </a:solidFill>
                <a:latin typeface="Arial" panose="020B0604020202020204" pitchFamily="34" charset="0"/>
                <a:cs typeface="Arial" panose="020B0604020202020204" pitchFamily="34" charset="0"/>
              </a:rPr>
              <a:t>  Across 5 Countries Under Stem borer and FAW</a:t>
            </a:r>
            <a:endParaRPr lang="en-US" dirty="0"/>
          </a:p>
        </p:txBody>
      </p:sp>
      <p:pic>
        <p:nvPicPr>
          <p:cNvPr id="5" name="Content Placeholder 4" descr="A person standing next to a tree&#10;&#10;Description automatically generated">
            <a:extLst>
              <a:ext uri="{FF2B5EF4-FFF2-40B4-BE49-F238E27FC236}">
                <a16:creationId xmlns:a16="http://schemas.microsoft.com/office/drawing/2014/main" id="{8250A668-A239-4A62-B0A5-D0A778A558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460" y="1439863"/>
            <a:ext cx="6781243" cy="4519612"/>
          </a:xfrm>
          <a:prstGeom prst="rect">
            <a:avLst/>
          </a:prstGeom>
        </p:spPr>
      </p:pic>
      <p:sp>
        <p:nvSpPr>
          <p:cNvPr id="7" name="TextBox 6">
            <a:extLst>
              <a:ext uri="{FF2B5EF4-FFF2-40B4-BE49-F238E27FC236}">
                <a16:creationId xmlns:a16="http://schemas.microsoft.com/office/drawing/2014/main" id="{515FA603-E1C7-4CB1-BC66-F606AD0E781F}"/>
              </a:ext>
            </a:extLst>
          </p:cNvPr>
          <p:cNvSpPr txBox="1"/>
          <p:nvPr/>
        </p:nvSpPr>
        <p:spPr>
          <a:xfrm>
            <a:off x="2111141" y="5156527"/>
            <a:ext cx="1854667" cy="461665"/>
          </a:xfrm>
          <a:prstGeom prst="rect">
            <a:avLst/>
          </a:prstGeom>
          <a:noFill/>
        </p:spPr>
        <p:txBody>
          <a:bodyPr wrap="square" rtlCol="0">
            <a:spAutoFit/>
          </a:bodyPr>
          <a:lstStyle/>
          <a:p>
            <a:r>
              <a:rPr lang="en-US" sz="2400" b="1" dirty="0">
                <a:solidFill>
                  <a:schemeClr val="bg1"/>
                </a:solidFill>
              </a:rPr>
              <a:t>Non-GM</a:t>
            </a:r>
            <a:endParaRPr lang="en-GB" sz="2400" b="1" dirty="0">
              <a:solidFill>
                <a:schemeClr val="bg1"/>
              </a:solidFill>
            </a:endParaRPr>
          </a:p>
        </p:txBody>
      </p:sp>
      <p:sp>
        <p:nvSpPr>
          <p:cNvPr id="9" name="TextBox 8">
            <a:extLst>
              <a:ext uri="{FF2B5EF4-FFF2-40B4-BE49-F238E27FC236}">
                <a16:creationId xmlns:a16="http://schemas.microsoft.com/office/drawing/2014/main" id="{5082D172-B7CC-4691-8F3C-90354DEB96E0}"/>
              </a:ext>
            </a:extLst>
          </p:cNvPr>
          <p:cNvSpPr txBox="1"/>
          <p:nvPr/>
        </p:nvSpPr>
        <p:spPr>
          <a:xfrm>
            <a:off x="4326552" y="5145194"/>
            <a:ext cx="3139873" cy="400110"/>
          </a:xfrm>
          <a:prstGeom prst="rect">
            <a:avLst/>
          </a:prstGeom>
          <a:noFill/>
        </p:spPr>
        <p:txBody>
          <a:bodyPr wrap="square" rtlCol="0">
            <a:spAutoFit/>
          </a:bodyPr>
          <a:lstStyle/>
          <a:p>
            <a:r>
              <a:rPr lang="en-US" sz="2000" b="1" dirty="0">
                <a:solidFill>
                  <a:schemeClr val="bg1"/>
                </a:solidFill>
              </a:rPr>
              <a:t>GM – </a:t>
            </a:r>
            <a:r>
              <a:rPr lang="en-US" sz="2000" b="1" dirty="0" err="1">
                <a:solidFill>
                  <a:schemeClr val="bg1"/>
                </a:solidFill>
              </a:rPr>
              <a:t>Bt</a:t>
            </a:r>
            <a:r>
              <a:rPr lang="en-US" sz="2000" b="1" dirty="0">
                <a:solidFill>
                  <a:schemeClr val="bg1"/>
                </a:solidFill>
              </a:rPr>
              <a:t> Maize (TELA)</a:t>
            </a:r>
            <a:endParaRPr lang="en-GB" sz="2000" b="1" dirty="0">
              <a:solidFill>
                <a:schemeClr val="bg1"/>
              </a:solidFill>
            </a:endParaRPr>
          </a:p>
        </p:txBody>
      </p:sp>
      <p:graphicFrame>
        <p:nvGraphicFramePr>
          <p:cNvPr id="11" name="Chart 10">
            <a:extLst>
              <a:ext uri="{FF2B5EF4-FFF2-40B4-BE49-F238E27FC236}">
                <a16:creationId xmlns:a16="http://schemas.microsoft.com/office/drawing/2014/main" id="{A4E1FC11-1415-4949-97CF-2FF400A1882E}"/>
              </a:ext>
            </a:extLst>
          </p:cNvPr>
          <p:cNvGraphicFramePr>
            <a:graphicFrameLocks/>
          </p:cNvGraphicFramePr>
          <p:nvPr/>
        </p:nvGraphicFramePr>
        <p:xfrm>
          <a:off x="6961703" y="1630913"/>
          <a:ext cx="5758617" cy="43184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246994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C5C8-CB69-46F2-82E9-0DCF0A242AB2}"/>
              </a:ext>
            </a:extLst>
          </p:cNvPr>
          <p:cNvSpPr>
            <a:spLocks noGrp="1"/>
          </p:cNvSpPr>
          <p:nvPr>
            <p:ph type="title"/>
          </p:nvPr>
        </p:nvSpPr>
        <p:spPr>
          <a:xfrm>
            <a:off x="609600" y="274638"/>
            <a:ext cx="10972800" cy="861268"/>
          </a:xfrm>
        </p:spPr>
        <p:txBody>
          <a:bodyPr/>
          <a:lstStyle/>
          <a:p>
            <a:r>
              <a:rPr lang="en-US" dirty="0"/>
              <a:t>Re-cap: TELA Maize Project</a:t>
            </a:r>
          </a:p>
        </p:txBody>
      </p:sp>
      <p:sp>
        <p:nvSpPr>
          <p:cNvPr id="3" name="Content Placeholder 2">
            <a:extLst>
              <a:ext uri="{FF2B5EF4-FFF2-40B4-BE49-F238E27FC236}">
                <a16:creationId xmlns:a16="http://schemas.microsoft.com/office/drawing/2014/main" id="{ED7040AC-C502-4453-B1DE-4C938067C024}"/>
              </a:ext>
            </a:extLst>
          </p:cNvPr>
          <p:cNvSpPr>
            <a:spLocks noGrp="1"/>
          </p:cNvSpPr>
          <p:nvPr>
            <p:ph idx="1"/>
          </p:nvPr>
        </p:nvSpPr>
        <p:spPr>
          <a:xfrm>
            <a:off x="248193" y="1135906"/>
            <a:ext cx="11652069" cy="5199579"/>
          </a:xfrm>
        </p:spPr>
        <p:txBody>
          <a:bodyPr/>
          <a:lstStyle/>
          <a:p>
            <a:pPr marL="0" indent="0">
              <a:buNone/>
            </a:pPr>
            <a:r>
              <a:rPr lang="en-US" dirty="0"/>
              <a:t>Steady progress attained over the last 14 years; with a couple of challenges</a:t>
            </a:r>
          </a:p>
          <a:p>
            <a:r>
              <a:rPr lang="en-US" dirty="0"/>
              <a:t>Field testing of TELA maize in 7 project countries</a:t>
            </a:r>
          </a:p>
          <a:p>
            <a:r>
              <a:rPr lang="en-US" dirty="0"/>
              <a:t>Commercial release approval secured in South Africa</a:t>
            </a:r>
          </a:p>
          <a:p>
            <a:r>
              <a:rPr lang="en-US" dirty="0"/>
              <a:t>Environmental Release approvals in Kenya, Nigeria, Mozambique &amp; Ethiopia</a:t>
            </a:r>
          </a:p>
          <a:p>
            <a:endParaRPr lang="en-US" dirty="0"/>
          </a:p>
          <a:p>
            <a:r>
              <a:rPr lang="en-US" dirty="0"/>
              <a:t>Restrictive regulations slowing/disrupting progress in Uganda and Tanzania </a:t>
            </a:r>
          </a:p>
        </p:txBody>
      </p:sp>
    </p:spTree>
    <p:extLst>
      <p:ext uri="{BB962C8B-B14F-4D97-AF65-F5344CB8AC3E}">
        <p14:creationId xmlns:p14="http://schemas.microsoft.com/office/powerpoint/2010/main" val="406957040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CE0D487-1B31-41D1-AF57-946E7297BE8C}"/>
              </a:ext>
            </a:extLst>
          </p:cNvPr>
          <p:cNvSpPr>
            <a:spLocks noGrp="1" noChangeArrowheads="1"/>
          </p:cNvSpPr>
          <p:nvPr>
            <p:ph type="title"/>
          </p:nvPr>
        </p:nvSpPr>
        <p:spPr>
          <a:xfrm>
            <a:off x="1765300" y="1"/>
            <a:ext cx="8434388" cy="561975"/>
          </a:xfrm>
        </p:spPr>
        <p:txBody>
          <a:bodyPr>
            <a:normAutofit fontScale="90000"/>
          </a:bodyPr>
          <a:lstStyle/>
          <a:p>
            <a:r>
              <a:rPr lang="en-US" altLang="en-US" dirty="0">
                <a:solidFill>
                  <a:srgbClr val="996633"/>
                </a:solidFill>
              </a:rPr>
              <a:t>Pipeline of GM crops in Africa</a:t>
            </a:r>
          </a:p>
        </p:txBody>
      </p:sp>
      <p:sp>
        <p:nvSpPr>
          <p:cNvPr id="3" name="Content Placeholder 2">
            <a:extLst>
              <a:ext uri="{FF2B5EF4-FFF2-40B4-BE49-F238E27FC236}">
                <a16:creationId xmlns:a16="http://schemas.microsoft.com/office/drawing/2014/main" id="{D4C11F57-80E7-4643-9BCB-16A678A95331}"/>
              </a:ext>
            </a:extLst>
          </p:cNvPr>
          <p:cNvSpPr>
            <a:spLocks noGrp="1"/>
          </p:cNvSpPr>
          <p:nvPr>
            <p:ph idx="1"/>
          </p:nvPr>
        </p:nvSpPr>
        <p:spPr>
          <a:xfrm>
            <a:off x="352697" y="692150"/>
            <a:ext cx="11443063" cy="5976938"/>
          </a:xfrm>
          <a:solidFill>
            <a:schemeClr val="bg1">
              <a:lumMod val="95000"/>
            </a:schemeClr>
          </a:solidFill>
        </p:spPr>
        <p:txBody>
          <a:bodyPr/>
          <a:lstStyle/>
          <a:p>
            <a:pPr>
              <a:defRPr/>
            </a:pPr>
            <a:r>
              <a:rPr lang="en-US" sz="2800" dirty="0"/>
              <a:t>Over US$ 0.7B of investment! </a:t>
            </a:r>
          </a:p>
          <a:p>
            <a:pPr>
              <a:defRPr/>
            </a:pPr>
            <a:r>
              <a:rPr lang="en-US" sz="2800" dirty="0"/>
              <a:t>Several crops are in the pipeline</a:t>
            </a:r>
          </a:p>
          <a:p>
            <a:pPr>
              <a:defRPr/>
            </a:pPr>
            <a:r>
              <a:rPr lang="en-US" sz="2800" dirty="0"/>
              <a:t>Expected release dates – 2015 through to 2022</a:t>
            </a:r>
          </a:p>
          <a:p>
            <a:pPr marL="0" indent="0">
              <a:buNone/>
              <a:defRPr/>
            </a:pPr>
            <a:endParaRPr lang="en-US" dirty="0"/>
          </a:p>
        </p:txBody>
      </p:sp>
      <p:pic>
        <p:nvPicPr>
          <p:cNvPr id="17412" name="Picture 2">
            <a:extLst>
              <a:ext uri="{FF2B5EF4-FFF2-40B4-BE49-F238E27FC236}">
                <a16:creationId xmlns:a16="http://schemas.microsoft.com/office/drawing/2014/main" id="{30A1B94A-4395-46B5-8570-F9D7BAFA4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8" y="3438119"/>
            <a:ext cx="2437692" cy="306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il_fi" descr="http://www.clubofmozambique.com/solutions1/sectionnews/data/social_development/cassava.jpg">
            <a:extLst>
              <a:ext uri="{FF2B5EF4-FFF2-40B4-BE49-F238E27FC236}">
                <a16:creationId xmlns:a16="http://schemas.microsoft.com/office/drawing/2014/main" id="{66C5F59D-D662-45DC-B194-1F0C41028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874" y="2339974"/>
            <a:ext cx="31083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
            <a:extLst>
              <a:ext uri="{FF2B5EF4-FFF2-40B4-BE49-F238E27FC236}">
                <a16:creationId xmlns:a16="http://schemas.microsoft.com/office/drawing/2014/main" id="{6B0C3011-2ABD-42C1-A30F-018F510FCF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21234">
            <a:off x="7367352" y="3391694"/>
            <a:ext cx="1811337"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Content Placeholder 4">
            <a:extLst>
              <a:ext uri="{FF2B5EF4-FFF2-40B4-BE49-F238E27FC236}">
                <a16:creationId xmlns:a16="http://schemas.microsoft.com/office/drawing/2014/main" id="{B3A997AE-AC0C-4367-BFF3-F79E36A5EDC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86556" y="2755106"/>
            <a:ext cx="210978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a:extLst>
              <a:ext uri="{FF2B5EF4-FFF2-40B4-BE49-F238E27FC236}">
                <a16:creationId xmlns:a16="http://schemas.microsoft.com/office/drawing/2014/main" id="{BC399CEC-417A-4A76-9889-BFDF570823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275" y="976500"/>
            <a:ext cx="25368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5">
            <a:extLst>
              <a:ext uri="{FF2B5EF4-FFF2-40B4-BE49-F238E27FC236}">
                <a16:creationId xmlns:a16="http://schemas.microsoft.com/office/drawing/2014/main" id="{5877A008-2F6A-4BD2-A2DC-74C6285B2E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8269" y="5058778"/>
            <a:ext cx="20462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Screenhouse-911005 006.jpg">
            <a:extLst>
              <a:ext uri="{FF2B5EF4-FFF2-40B4-BE49-F238E27FC236}">
                <a16:creationId xmlns:a16="http://schemas.microsoft.com/office/drawing/2014/main" id="{4B1BC78A-792F-4AF0-848B-43DBF4F39693}"/>
              </a:ext>
            </a:extLst>
          </p:cNvPr>
          <p:cNvPicPr>
            <a:picLocks noChangeAspect="1"/>
          </p:cNvPicPr>
          <p:nvPr/>
        </p:nvPicPr>
        <p:blipFill>
          <a:blip r:embed="rId9" cstate="print"/>
          <a:srcRect/>
          <a:stretch>
            <a:fillRect/>
          </a:stretch>
        </p:blipFill>
        <p:spPr bwMode="auto">
          <a:xfrm>
            <a:off x="2291169" y="3419881"/>
            <a:ext cx="2729598" cy="240191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11EF-F252-40F9-9422-5B50A6C9D51E}"/>
              </a:ext>
            </a:extLst>
          </p:cNvPr>
          <p:cNvSpPr>
            <a:spLocks noGrp="1"/>
          </p:cNvSpPr>
          <p:nvPr>
            <p:ph type="title"/>
          </p:nvPr>
        </p:nvSpPr>
        <p:spPr/>
        <p:txBody>
          <a:bodyPr/>
          <a:lstStyle/>
          <a:p>
            <a:pPr algn="ctr"/>
            <a:r>
              <a:rPr lang="en-US" dirty="0"/>
              <a:t>Why partner with AATF</a:t>
            </a:r>
          </a:p>
        </p:txBody>
      </p:sp>
      <p:sp>
        <p:nvSpPr>
          <p:cNvPr id="3" name="Content Placeholder 2">
            <a:extLst>
              <a:ext uri="{FF2B5EF4-FFF2-40B4-BE49-F238E27FC236}">
                <a16:creationId xmlns:a16="http://schemas.microsoft.com/office/drawing/2014/main" id="{96C0658B-4100-47E5-A026-50210324B023}"/>
              </a:ext>
            </a:extLst>
          </p:cNvPr>
          <p:cNvSpPr>
            <a:spLocks noGrp="1"/>
          </p:cNvSpPr>
          <p:nvPr>
            <p:ph idx="1"/>
          </p:nvPr>
        </p:nvSpPr>
        <p:spPr>
          <a:xfrm>
            <a:off x="457200" y="1417638"/>
            <a:ext cx="10972800" cy="4121893"/>
          </a:xfrm>
        </p:spPr>
        <p:txBody>
          <a:bodyPr>
            <a:normAutofit/>
          </a:bodyPr>
          <a:lstStyle/>
          <a:p>
            <a:pPr algn="just">
              <a:lnSpc>
                <a:spcPct val="107000"/>
              </a:lnSpc>
              <a:spcBef>
                <a:spcPts val="0"/>
              </a:spcBef>
              <a:spcAft>
                <a:spcPts val="1000"/>
              </a:spcAft>
              <a:buFont typeface="+mj-lt"/>
              <a:buAutoNum type="alphaLcParenR"/>
            </a:pPr>
            <a:r>
              <a:rPr lang="en-US" sz="2200" dirty="0">
                <a:ea typeface="Calibri" panose="020F0502020204030204" pitchFamily="34" charset="0"/>
                <a:cs typeface="Calibri" panose="020F0502020204030204" pitchFamily="34" charset="0"/>
              </a:rPr>
              <a:t>Strong strategic public-private partnerships with established research institutions for technology development and networks of technology delivery partners and other stakeholders, including seed companies, National Seed Trade Associations (NSTA) and National Seed Authorities (NSA).</a:t>
            </a:r>
            <a:endParaRPr lang="en-US" sz="2200" dirty="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000"/>
              </a:spcAft>
              <a:buFont typeface="+mj-lt"/>
              <a:buAutoNum type="alphaLcParenR"/>
            </a:pPr>
            <a:r>
              <a:rPr lang="en-US" sz="2200" dirty="0">
                <a:effectLst/>
                <a:ea typeface="Calibri" panose="020F0502020204030204" pitchFamily="34" charset="0"/>
                <a:cs typeface="Calibri" panose="020F0502020204030204" pitchFamily="34" charset="0"/>
              </a:rPr>
              <a:t>Availability of pipelines of new innovative products that are adaptable and provide solutions to farmers’ challenges.</a:t>
            </a:r>
            <a:endParaRPr lang="en-US" sz="2200" dirty="0">
              <a:effectLst/>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000"/>
              </a:spcAft>
              <a:buFont typeface="+mj-lt"/>
              <a:buAutoNum type="alphaLcParenR"/>
            </a:pPr>
            <a:r>
              <a:rPr lang="en-US" sz="2200" dirty="0">
                <a:effectLst/>
                <a:ea typeface="Calibri" panose="020F0502020204030204" pitchFamily="34" charset="0"/>
                <a:cs typeface="Calibri" panose="020F0502020204030204" pitchFamily="34" charset="0"/>
              </a:rPr>
              <a:t>Proven track record of effective adaptation and commercialization of improved technologies and rapid adoption by farmers.</a:t>
            </a:r>
          </a:p>
          <a:p>
            <a:endParaRPr lang="en-US" dirty="0"/>
          </a:p>
        </p:txBody>
      </p:sp>
      <p:sp>
        <p:nvSpPr>
          <p:cNvPr id="4" name="AutoShape 2">
            <a:extLst>
              <a:ext uri="{FF2B5EF4-FFF2-40B4-BE49-F238E27FC236}">
                <a16:creationId xmlns:a16="http://schemas.microsoft.com/office/drawing/2014/main" id="{AA5556BB-2A4A-4E92-A049-5074C41F5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erson standing at a podium&#10;&#10;Description automatically generated">
            <a:extLst>
              <a:ext uri="{FF2B5EF4-FFF2-40B4-BE49-F238E27FC236}">
                <a16:creationId xmlns:a16="http://schemas.microsoft.com/office/drawing/2014/main" id="{3A55C092-C55C-4950-9D54-8B6251798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564" y="4435165"/>
            <a:ext cx="3374424" cy="2247366"/>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0DAEEF93-BA48-4981-B323-F9DC1730D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587515"/>
            <a:ext cx="5154739" cy="1904032"/>
          </a:xfrm>
          <a:prstGeom prst="rect">
            <a:avLst/>
          </a:prstGeom>
        </p:spPr>
      </p:pic>
    </p:spTree>
    <p:extLst>
      <p:ext uri="{BB962C8B-B14F-4D97-AF65-F5344CB8AC3E}">
        <p14:creationId xmlns:p14="http://schemas.microsoft.com/office/powerpoint/2010/main" val="23806509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83C6D99F-C1BA-4171-A137-35FFE43C84D1}"/>
              </a:ext>
            </a:extLst>
          </p:cNvPr>
          <p:cNvGrpSpPr>
            <a:grpSpLocks/>
          </p:cNvGrpSpPr>
          <p:nvPr/>
        </p:nvGrpSpPr>
        <p:grpSpPr bwMode="auto">
          <a:xfrm>
            <a:off x="4244758" y="1668628"/>
            <a:ext cx="3695700" cy="3457410"/>
            <a:chOff x="3898757" y="728337"/>
            <a:chExt cx="4937074" cy="4981130"/>
          </a:xfrm>
        </p:grpSpPr>
        <p:grpSp>
          <p:nvGrpSpPr>
            <p:cNvPr id="6" name="Group 10">
              <a:extLst>
                <a:ext uri="{FF2B5EF4-FFF2-40B4-BE49-F238E27FC236}">
                  <a16:creationId xmlns:a16="http://schemas.microsoft.com/office/drawing/2014/main" id="{0AA85BF4-F16C-440F-A223-7B228A4680A0}"/>
                </a:ext>
              </a:extLst>
            </p:cNvPr>
            <p:cNvGrpSpPr>
              <a:grpSpLocks/>
            </p:cNvGrpSpPr>
            <p:nvPr/>
          </p:nvGrpSpPr>
          <p:grpSpPr bwMode="auto">
            <a:xfrm>
              <a:off x="3898757" y="728337"/>
              <a:ext cx="4937074" cy="4981130"/>
              <a:chOff x="4346782" y="1414087"/>
              <a:chExt cx="4155004" cy="4192079"/>
            </a:xfrm>
          </p:grpSpPr>
          <p:sp>
            <p:nvSpPr>
              <p:cNvPr id="8" name="Oval 7">
                <a:extLst>
                  <a:ext uri="{FF2B5EF4-FFF2-40B4-BE49-F238E27FC236}">
                    <a16:creationId xmlns:a16="http://schemas.microsoft.com/office/drawing/2014/main" id="{713C1D8E-2AD0-44CD-93D3-ACBD2F22951E}"/>
                  </a:ext>
                </a:extLst>
              </p:cNvPr>
              <p:cNvSpPr/>
              <p:nvPr/>
            </p:nvSpPr>
            <p:spPr>
              <a:xfrm rot="10800000" flipV="1">
                <a:off x="5801774" y="5367258"/>
                <a:ext cx="1252641" cy="238908"/>
              </a:xfrm>
              <a:prstGeom prst="ellipse">
                <a:avLst/>
              </a:prstGeom>
              <a:gradFill flip="none" rotWithShape="1">
                <a:gsLst>
                  <a:gs pos="10000">
                    <a:schemeClr val="bg1">
                      <a:lumMod val="50000"/>
                    </a:schemeClr>
                  </a:gs>
                  <a:gs pos="93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9" name="Group 13">
                <a:extLst>
                  <a:ext uri="{FF2B5EF4-FFF2-40B4-BE49-F238E27FC236}">
                    <a16:creationId xmlns:a16="http://schemas.microsoft.com/office/drawing/2014/main" id="{F20DA537-43DD-4A53-8B96-FCD0D617DE9E}"/>
                  </a:ext>
                </a:extLst>
              </p:cNvPr>
              <p:cNvGrpSpPr>
                <a:grpSpLocks/>
              </p:cNvGrpSpPr>
              <p:nvPr/>
            </p:nvGrpSpPr>
            <p:grpSpPr bwMode="auto">
              <a:xfrm>
                <a:off x="4346782" y="1414087"/>
                <a:ext cx="4155004" cy="3849767"/>
                <a:chOff x="4346782" y="1385059"/>
                <a:chExt cx="4155004" cy="3849767"/>
              </a:xfrm>
            </p:grpSpPr>
            <p:sp>
              <p:nvSpPr>
                <p:cNvPr id="10" name="Rectangle 6">
                  <a:extLst>
                    <a:ext uri="{FF2B5EF4-FFF2-40B4-BE49-F238E27FC236}">
                      <a16:creationId xmlns:a16="http://schemas.microsoft.com/office/drawing/2014/main" id="{8EC55FBA-8232-4537-A8B0-424880262B97}"/>
                    </a:ext>
                  </a:extLst>
                </p:cNvPr>
                <p:cNvSpPr>
                  <a:spLocks noChangeArrowheads="1"/>
                </p:cNvSpPr>
                <p:nvPr/>
              </p:nvSpPr>
              <p:spPr bwMode="auto">
                <a:xfrm>
                  <a:off x="6351613" y="3223146"/>
                  <a:ext cx="165868" cy="2011680"/>
                </a:xfrm>
                <a:prstGeom prst="rect">
                  <a:avLst/>
                </a:prstGeom>
                <a:gradFill flip="none" rotWithShape="1">
                  <a:gsLst>
                    <a:gs pos="100000">
                      <a:schemeClr val="tx1">
                        <a:lumMod val="50000"/>
                        <a:lumOff val="50000"/>
                      </a:schemeClr>
                    </a:gs>
                    <a:gs pos="0">
                      <a:schemeClr val="bg1">
                        <a:lumMod val="65000"/>
                      </a:schemeClr>
                    </a:gs>
                    <a:gs pos="49000">
                      <a:schemeClr val="bg1"/>
                    </a:gs>
                  </a:gsLst>
                  <a:lin ang="0" scaled="1"/>
                  <a:tileRect/>
                </a:gradFill>
                <a:ln w="0">
                  <a:noFill/>
                  <a:prstDash val="solid"/>
                  <a:miter lim="800000"/>
                  <a:headEnd/>
                  <a:tailEnd/>
                </a:ln>
                <a:scene3d>
                  <a:camera prst="orthographicFront"/>
                  <a:lightRig rig="soft" dir="t">
                    <a:rot lat="0" lon="0" rev="12600000"/>
                  </a:lightRig>
                </a:scene3d>
                <a:sp3d prstMaterial="plastic"/>
              </p:spPr>
              <p:txBody>
                <a:bodyPr lIns="68580" tIns="34290" rIns="68580" bIns="34290"/>
                <a:lstStyle/>
                <a:p>
                  <a:pPr>
                    <a:defRPr/>
                  </a:pPr>
                  <a:endParaRPr lang="en-US" sz="1500">
                    <a:effectLst>
                      <a:outerShdw blurRad="38100" dist="38100" dir="2700000" algn="tl">
                        <a:srgbClr val="000000">
                          <a:alpha val="43137"/>
                        </a:srgbClr>
                      </a:outerShdw>
                    </a:effectLst>
                    <a:latin typeface="Arial" panose="020B0604020202020204" pitchFamily="34" charset="0"/>
                  </a:endParaRPr>
                </a:p>
              </p:txBody>
            </p:sp>
            <p:sp>
              <p:nvSpPr>
                <p:cNvPr id="11" name="Freeform 247">
                  <a:extLst>
                    <a:ext uri="{FF2B5EF4-FFF2-40B4-BE49-F238E27FC236}">
                      <a16:creationId xmlns:a16="http://schemas.microsoft.com/office/drawing/2014/main" id="{F66150DB-1B4A-44F5-ADB3-FD7F70D66333}"/>
                    </a:ext>
                  </a:extLst>
                </p:cNvPr>
                <p:cNvSpPr>
                  <a:spLocks/>
                </p:cNvSpPr>
                <p:nvPr/>
              </p:nvSpPr>
              <p:spPr bwMode="auto">
                <a:xfrm>
                  <a:off x="4346782" y="1385059"/>
                  <a:ext cx="4155004" cy="1838089"/>
                </a:xfrm>
                <a:custGeom>
                  <a:avLst/>
                  <a:gdLst>
                    <a:gd name="T0" fmla="*/ 50 w 3440"/>
                    <a:gd name="T1" fmla="*/ 0 h 1681"/>
                    <a:gd name="T2" fmla="*/ 3390 w 3440"/>
                    <a:gd name="T3" fmla="*/ 0 h 1681"/>
                    <a:gd name="T4" fmla="*/ 3406 w 3440"/>
                    <a:gd name="T5" fmla="*/ 3 h 1681"/>
                    <a:gd name="T6" fmla="*/ 3419 w 3440"/>
                    <a:gd name="T7" fmla="*/ 10 h 1681"/>
                    <a:gd name="T8" fmla="*/ 3431 w 3440"/>
                    <a:gd name="T9" fmla="*/ 20 h 1681"/>
                    <a:gd name="T10" fmla="*/ 3437 w 3440"/>
                    <a:gd name="T11" fmla="*/ 34 h 1681"/>
                    <a:gd name="T12" fmla="*/ 3440 w 3440"/>
                    <a:gd name="T13" fmla="*/ 50 h 1681"/>
                    <a:gd name="T14" fmla="*/ 3440 w 3440"/>
                    <a:gd name="T15" fmla="*/ 1631 h 1681"/>
                    <a:gd name="T16" fmla="*/ 3437 w 3440"/>
                    <a:gd name="T17" fmla="*/ 1647 h 1681"/>
                    <a:gd name="T18" fmla="*/ 3431 w 3440"/>
                    <a:gd name="T19" fmla="*/ 1661 h 1681"/>
                    <a:gd name="T20" fmla="*/ 3419 w 3440"/>
                    <a:gd name="T21" fmla="*/ 1671 h 1681"/>
                    <a:gd name="T22" fmla="*/ 3406 w 3440"/>
                    <a:gd name="T23" fmla="*/ 1679 h 1681"/>
                    <a:gd name="T24" fmla="*/ 3390 w 3440"/>
                    <a:gd name="T25" fmla="*/ 1681 h 1681"/>
                    <a:gd name="T26" fmla="*/ 50 w 3440"/>
                    <a:gd name="T27" fmla="*/ 1681 h 1681"/>
                    <a:gd name="T28" fmla="*/ 34 w 3440"/>
                    <a:gd name="T29" fmla="*/ 1679 h 1681"/>
                    <a:gd name="T30" fmla="*/ 20 w 3440"/>
                    <a:gd name="T31" fmla="*/ 1671 h 1681"/>
                    <a:gd name="T32" fmla="*/ 9 w 3440"/>
                    <a:gd name="T33" fmla="*/ 1661 h 1681"/>
                    <a:gd name="T34" fmla="*/ 2 w 3440"/>
                    <a:gd name="T35" fmla="*/ 1647 h 1681"/>
                    <a:gd name="T36" fmla="*/ 0 w 3440"/>
                    <a:gd name="T37" fmla="*/ 1631 h 1681"/>
                    <a:gd name="T38" fmla="*/ 0 w 3440"/>
                    <a:gd name="T39" fmla="*/ 50 h 1681"/>
                    <a:gd name="T40" fmla="*/ 2 w 3440"/>
                    <a:gd name="T41" fmla="*/ 34 h 1681"/>
                    <a:gd name="T42" fmla="*/ 9 w 3440"/>
                    <a:gd name="T43" fmla="*/ 20 h 1681"/>
                    <a:gd name="T44" fmla="*/ 20 w 3440"/>
                    <a:gd name="T45" fmla="*/ 10 h 1681"/>
                    <a:gd name="T46" fmla="*/ 34 w 3440"/>
                    <a:gd name="T47" fmla="*/ 3 h 1681"/>
                    <a:gd name="T48" fmla="*/ 50 w 3440"/>
                    <a:gd name="T49" fmla="*/ 0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40" h="1681">
                      <a:moveTo>
                        <a:pt x="50" y="0"/>
                      </a:moveTo>
                      <a:lnTo>
                        <a:pt x="3390" y="0"/>
                      </a:lnTo>
                      <a:lnTo>
                        <a:pt x="3406" y="3"/>
                      </a:lnTo>
                      <a:lnTo>
                        <a:pt x="3419" y="10"/>
                      </a:lnTo>
                      <a:lnTo>
                        <a:pt x="3431" y="20"/>
                      </a:lnTo>
                      <a:lnTo>
                        <a:pt x="3437" y="34"/>
                      </a:lnTo>
                      <a:lnTo>
                        <a:pt x="3440" y="50"/>
                      </a:lnTo>
                      <a:lnTo>
                        <a:pt x="3440" y="1631"/>
                      </a:lnTo>
                      <a:lnTo>
                        <a:pt x="3437" y="1647"/>
                      </a:lnTo>
                      <a:lnTo>
                        <a:pt x="3431" y="1661"/>
                      </a:lnTo>
                      <a:lnTo>
                        <a:pt x="3419" y="1671"/>
                      </a:lnTo>
                      <a:lnTo>
                        <a:pt x="3406" y="1679"/>
                      </a:lnTo>
                      <a:lnTo>
                        <a:pt x="3390" y="1681"/>
                      </a:lnTo>
                      <a:lnTo>
                        <a:pt x="50" y="1681"/>
                      </a:lnTo>
                      <a:lnTo>
                        <a:pt x="34" y="1679"/>
                      </a:lnTo>
                      <a:lnTo>
                        <a:pt x="20" y="1671"/>
                      </a:lnTo>
                      <a:lnTo>
                        <a:pt x="9" y="1661"/>
                      </a:lnTo>
                      <a:lnTo>
                        <a:pt x="2" y="1647"/>
                      </a:lnTo>
                      <a:lnTo>
                        <a:pt x="0" y="1631"/>
                      </a:lnTo>
                      <a:lnTo>
                        <a:pt x="0" y="50"/>
                      </a:lnTo>
                      <a:lnTo>
                        <a:pt x="2" y="34"/>
                      </a:lnTo>
                      <a:lnTo>
                        <a:pt x="9" y="20"/>
                      </a:lnTo>
                      <a:lnTo>
                        <a:pt x="20" y="10"/>
                      </a:lnTo>
                      <a:lnTo>
                        <a:pt x="34" y="3"/>
                      </a:lnTo>
                      <a:lnTo>
                        <a:pt x="50" y="0"/>
                      </a:lnTo>
                      <a:close/>
                    </a:path>
                  </a:pathLst>
                </a:custGeom>
                <a:solidFill>
                  <a:srgbClr val="F4B735"/>
                </a:solidFill>
                <a:ln w="34925" cmpd="thickThin">
                  <a:noFill/>
                  <a:prstDash val="solid"/>
                  <a:round/>
                  <a:headEnd/>
                  <a:tailEnd/>
                </a:ln>
                <a:effectLst/>
                <a:scene3d>
                  <a:camera prst="orthographicFront"/>
                  <a:lightRig rig="soft" dir="t">
                    <a:rot lat="0" lon="0" rev="12000000"/>
                  </a:lightRig>
                </a:scene3d>
                <a:sp3d prstMaterial="metal"/>
              </p:spPr>
              <p:txBody>
                <a:bodyPr lIns="68580" tIns="34290" rIns="68580" bIns="34290"/>
                <a:lstStyle/>
                <a:p>
                  <a:pPr>
                    <a:defRPr/>
                  </a:pPr>
                  <a:endParaRPr lang="en-US" sz="1500">
                    <a:effectLst>
                      <a:outerShdw blurRad="38100" dist="38100" dir="2700000" algn="tl">
                        <a:srgbClr val="000000">
                          <a:alpha val="43137"/>
                        </a:srgbClr>
                      </a:outerShdw>
                    </a:effectLst>
                    <a:latin typeface="Arial" panose="020B0604020202020204" pitchFamily="34" charset="0"/>
                  </a:endParaRPr>
                </a:p>
              </p:txBody>
            </p:sp>
          </p:grpSp>
        </p:grpSp>
        <p:sp>
          <p:nvSpPr>
            <p:cNvPr id="7" name="TextBox 11">
              <a:extLst>
                <a:ext uri="{FF2B5EF4-FFF2-40B4-BE49-F238E27FC236}">
                  <a16:creationId xmlns:a16="http://schemas.microsoft.com/office/drawing/2014/main" id="{647FAE30-9374-4AF7-8DCC-E88913427C7B}"/>
                </a:ext>
              </a:extLst>
            </p:cNvPr>
            <p:cNvSpPr txBox="1">
              <a:spLocks noChangeArrowheads="1"/>
            </p:cNvSpPr>
            <p:nvPr/>
          </p:nvSpPr>
          <p:spPr bwMode="auto">
            <a:xfrm>
              <a:off x="4328333" y="1155254"/>
              <a:ext cx="4077920" cy="1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5400" b="1" dirty="0">
                  <a:solidFill>
                    <a:schemeClr val="bg1"/>
                  </a:solidFill>
                  <a:latin typeface="Agency FB" panose="020B0503020202020204" pitchFamily="34" charset="0"/>
                  <a:ea typeface="Adobe Gothic Std B"/>
                  <a:cs typeface="Adobe Gothic Std B"/>
                </a:rPr>
                <a:t>THANK YOU</a:t>
              </a:r>
            </a:p>
          </p:txBody>
        </p:sp>
      </p:grpSp>
      <p:grpSp>
        <p:nvGrpSpPr>
          <p:cNvPr id="19" name="Group 16">
            <a:extLst>
              <a:ext uri="{FF2B5EF4-FFF2-40B4-BE49-F238E27FC236}">
                <a16:creationId xmlns:a16="http://schemas.microsoft.com/office/drawing/2014/main" id="{38D0DC39-8767-489C-9031-8386F2105AD0}"/>
              </a:ext>
            </a:extLst>
          </p:cNvPr>
          <p:cNvGrpSpPr>
            <a:grpSpLocks/>
          </p:cNvGrpSpPr>
          <p:nvPr/>
        </p:nvGrpSpPr>
        <p:grpSpPr bwMode="auto">
          <a:xfrm>
            <a:off x="2299695" y="5162694"/>
            <a:ext cx="2122487" cy="952500"/>
            <a:chOff x="1214078" y="4855333"/>
            <a:chExt cx="2484390" cy="1203603"/>
          </a:xfrm>
        </p:grpSpPr>
        <p:sp>
          <p:nvSpPr>
            <p:cNvPr id="20" name="TextBox 27">
              <a:extLst>
                <a:ext uri="{FF2B5EF4-FFF2-40B4-BE49-F238E27FC236}">
                  <a16:creationId xmlns:a16="http://schemas.microsoft.com/office/drawing/2014/main" id="{A8520D37-727F-4791-88FD-22DE70BAE858}"/>
                </a:ext>
              </a:extLst>
            </p:cNvPr>
            <p:cNvSpPr txBox="1">
              <a:spLocks noChangeArrowheads="1"/>
            </p:cNvSpPr>
            <p:nvPr/>
          </p:nvSpPr>
          <p:spPr bwMode="auto">
            <a:xfrm>
              <a:off x="1214078" y="5631472"/>
              <a:ext cx="2484390" cy="427464"/>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dirty="0"/>
                <a:t>www.aatf-africa.org</a:t>
              </a:r>
            </a:p>
          </p:txBody>
        </p:sp>
        <p:grpSp>
          <p:nvGrpSpPr>
            <p:cNvPr id="21" name="Group 28">
              <a:extLst>
                <a:ext uri="{FF2B5EF4-FFF2-40B4-BE49-F238E27FC236}">
                  <a16:creationId xmlns:a16="http://schemas.microsoft.com/office/drawing/2014/main" id="{A093D4BE-A86D-40B0-AA9F-8D9C32EBB582}"/>
                </a:ext>
              </a:extLst>
            </p:cNvPr>
            <p:cNvGrpSpPr>
              <a:grpSpLocks/>
            </p:cNvGrpSpPr>
            <p:nvPr/>
          </p:nvGrpSpPr>
          <p:grpSpPr bwMode="auto">
            <a:xfrm>
              <a:off x="2121711" y="4855333"/>
              <a:ext cx="669126" cy="669122"/>
              <a:chOff x="373029" y="2168337"/>
              <a:chExt cx="630347" cy="630343"/>
            </a:xfrm>
          </p:grpSpPr>
          <p:sp>
            <p:nvSpPr>
              <p:cNvPr id="22" name="Oval 21">
                <a:extLst>
                  <a:ext uri="{FF2B5EF4-FFF2-40B4-BE49-F238E27FC236}">
                    <a16:creationId xmlns:a16="http://schemas.microsoft.com/office/drawing/2014/main" id="{8AA0FCA7-A00D-43E5-9638-88DBD4DD9704}"/>
                  </a:ext>
                </a:extLst>
              </p:cNvPr>
              <p:cNvSpPr/>
              <p:nvPr/>
            </p:nvSpPr>
            <p:spPr>
              <a:xfrm>
                <a:off x="372238" y="2168337"/>
                <a:ext cx="630177" cy="636844"/>
              </a:xfrm>
              <a:prstGeom prst="ellipse">
                <a:avLst/>
              </a:prstGeom>
              <a:solidFill>
                <a:srgbClr val="669900"/>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grpSp>
            <p:nvGrpSpPr>
              <p:cNvPr id="23" name="Group 22">
                <a:extLst>
                  <a:ext uri="{FF2B5EF4-FFF2-40B4-BE49-F238E27FC236}">
                    <a16:creationId xmlns:a16="http://schemas.microsoft.com/office/drawing/2014/main" id="{805E0585-B9C5-4306-A095-75DDEE29A342}"/>
                  </a:ext>
                </a:extLst>
              </p:cNvPr>
              <p:cNvGrpSpPr/>
              <p:nvPr/>
            </p:nvGrpSpPr>
            <p:grpSpPr>
              <a:xfrm>
                <a:off x="575871" y="2371726"/>
                <a:ext cx="224660" cy="223564"/>
                <a:chOff x="3327170" y="1336178"/>
                <a:chExt cx="1796781" cy="1788021"/>
              </a:xfrm>
              <a:solidFill>
                <a:srgbClr val="00B050"/>
              </a:solidFill>
            </p:grpSpPr>
            <p:sp>
              <p:nvSpPr>
                <p:cNvPr id="24" name="Freeform 31">
                  <a:extLst>
                    <a:ext uri="{FF2B5EF4-FFF2-40B4-BE49-F238E27FC236}">
                      <a16:creationId xmlns:a16="http://schemas.microsoft.com/office/drawing/2014/main" id="{7E40AF95-B20D-44DF-BA3B-9C213FC864A1}"/>
                    </a:ext>
                  </a:extLst>
                </p:cNvPr>
                <p:cNvSpPr/>
                <p:nvPr/>
              </p:nvSpPr>
              <p:spPr>
                <a:xfrm>
                  <a:off x="3530600" y="1663698"/>
                  <a:ext cx="1447800" cy="1460501"/>
                </a:xfrm>
                <a:custGeom>
                  <a:avLst/>
                  <a:gdLst>
                    <a:gd name="connsiteX0" fmla="*/ 714375 w 1447800"/>
                    <a:gd name="connsiteY0" fmla="*/ 0 h 1465263"/>
                    <a:gd name="connsiteX1" fmla="*/ 1447800 w 1447800"/>
                    <a:gd name="connsiteY1" fmla="*/ 525463 h 1465263"/>
                    <a:gd name="connsiteX2" fmla="*/ 1436688 w 1447800"/>
                    <a:gd name="connsiteY2" fmla="*/ 1465263 h 1465263"/>
                    <a:gd name="connsiteX3" fmla="*/ 997744 w 1447800"/>
                    <a:gd name="connsiteY3" fmla="*/ 1465263 h 1465263"/>
                    <a:gd name="connsiteX4" fmla="*/ 997744 w 1447800"/>
                    <a:gd name="connsiteY4" fmla="*/ 760414 h 1465263"/>
                    <a:gd name="connsiteX5" fmla="*/ 450056 w 1447800"/>
                    <a:gd name="connsiteY5" fmla="*/ 760414 h 1465263"/>
                    <a:gd name="connsiteX6" fmla="*/ 450056 w 1447800"/>
                    <a:gd name="connsiteY6" fmla="*/ 1465263 h 1465263"/>
                    <a:gd name="connsiteX7" fmla="*/ 0 w 1447800"/>
                    <a:gd name="connsiteY7" fmla="*/ 1465263 h 1465263"/>
                    <a:gd name="connsiteX8" fmla="*/ 0 w 1447800"/>
                    <a:gd name="connsiteY8" fmla="*/ 525463 h 1465263"/>
                    <a:gd name="connsiteX9" fmla="*/ 714375 w 1447800"/>
                    <a:gd name="connsiteY9" fmla="*/ 0 h 1465263"/>
                    <a:gd name="connsiteX0" fmla="*/ 728663 w 1447800"/>
                    <a:gd name="connsiteY0" fmla="*/ 0 h 1460501"/>
                    <a:gd name="connsiteX1" fmla="*/ 1447800 w 1447800"/>
                    <a:gd name="connsiteY1" fmla="*/ 520701 h 1460501"/>
                    <a:gd name="connsiteX2" fmla="*/ 1436688 w 1447800"/>
                    <a:gd name="connsiteY2" fmla="*/ 1460501 h 1460501"/>
                    <a:gd name="connsiteX3" fmla="*/ 997744 w 1447800"/>
                    <a:gd name="connsiteY3" fmla="*/ 1460501 h 1460501"/>
                    <a:gd name="connsiteX4" fmla="*/ 997744 w 1447800"/>
                    <a:gd name="connsiteY4" fmla="*/ 755652 h 1460501"/>
                    <a:gd name="connsiteX5" fmla="*/ 450056 w 1447800"/>
                    <a:gd name="connsiteY5" fmla="*/ 755652 h 1460501"/>
                    <a:gd name="connsiteX6" fmla="*/ 450056 w 1447800"/>
                    <a:gd name="connsiteY6" fmla="*/ 1460501 h 1460501"/>
                    <a:gd name="connsiteX7" fmla="*/ 0 w 1447800"/>
                    <a:gd name="connsiteY7" fmla="*/ 1460501 h 1460501"/>
                    <a:gd name="connsiteX8" fmla="*/ 0 w 1447800"/>
                    <a:gd name="connsiteY8" fmla="*/ 520701 h 1460501"/>
                    <a:gd name="connsiteX9" fmla="*/ 728663 w 1447800"/>
                    <a:gd name="connsiteY9" fmla="*/ 0 h 1460501"/>
                    <a:gd name="connsiteX0" fmla="*/ 728663 w 1447800"/>
                    <a:gd name="connsiteY0" fmla="*/ 0 h 1460501"/>
                    <a:gd name="connsiteX1" fmla="*/ 1447800 w 1447800"/>
                    <a:gd name="connsiteY1" fmla="*/ 520701 h 1460501"/>
                    <a:gd name="connsiteX2" fmla="*/ 1436688 w 1447800"/>
                    <a:gd name="connsiteY2" fmla="*/ 1460501 h 1460501"/>
                    <a:gd name="connsiteX3" fmla="*/ 997744 w 1447800"/>
                    <a:gd name="connsiteY3" fmla="*/ 1460501 h 1460501"/>
                    <a:gd name="connsiteX4" fmla="*/ 997744 w 1447800"/>
                    <a:gd name="connsiteY4" fmla="*/ 755652 h 1460501"/>
                    <a:gd name="connsiteX5" fmla="*/ 450056 w 1447800"/>
                    <a:gd name="connsiteY5" fmla="*/ 755652 h 1460501"/>
                    <a:gd name="connsiteX6" fmla="*/ 450056 w 1447800"/>
                    <a:gd name="connsiteY6" fmla="*/ 1460501 h 1460501"/>
                    <a:gd name="connsiteX7" fmla="*/ 0 w 1447800"/>
                    <a:gd name="connsiteY7" fmla="*/ 1460501 h 1460501"/>
                    <a:gd name="connsiteX8" fmla="*/ 0 w 1447800"/>
                    <a:gd name="connsiteY8" fmla="*/ 520701 h 1460501"/>
                    <a:gd name="connsiteX9" fmla="*/ 728663 w 1447800"/>
                    <a:gd name="connsiteY9" fmla="*/ 0 h 146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460501">
                      <a:moveTo>
                        <a:pt x="728663" y="0"/>
                      </a:moveTo>
                      <a:lnTo>
                        <a:pt x="1447800" y="520701"/>
                      </a:lnTo>
                      <a:lnTo>
                        <a:pt x="1436688" y="1460501"/>
                      </a:lnTo>
                      <a:lnTo>
                        <a:pt x="997744" y="1460501"/>
                      </a:lnTo>
                      <a:lnTo>
                        <a:pt x="997744" y="755652"/>
                      </a:lnTo>
                      <a:lnTo>
                        <a:pt x="450056" y="755652"/>
                      </a:lnTo>
                      <a:lnTo>
                        <a:pt x="450056" y="1460501"/>
                      </a:lnTo>
                      <a:lnTo>
                        <a:pt x="0" y="1460501"/>
                      </a:lnTo>
                      <a:lnTo>
                        <a:pt x="0" y="520701"/>
                      </a:lnTo>
                      <a:cubicBezTo>
                        <a:pt x="250825" y="327026"/>
                        <a:pt x="538163" y="139700"/>
                        <a:pt x="728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sp>
              <p:nvSpPr>
                <p:cNvPr id="25" name="Freeform 32">
                  <a:extLst>
                    <a:ext uri="{FF2B5EF4-FFF2-40B4-BE49-F238E27FC236}">
                      <a16:creationId xmlns:a16="http://schemas.microsoft.com/office/drawing/2014/main" id="{4C915DB5-007A-45FB-82E2-70D9831F28DB}"/>
                    </a:ext>
                  </a:extLst>
                </p:cNvPr>
                <p:cNvSpPr/>
                <p:nvPr/>
              </p:nvSpPr>
              <p:spPr>
                <a:xfrm rot="3278175">
                  <a:off x="3571707" y="1091641"/>
                  <a:ext cx="1307707" cy="1796781"/>
                </a:xfrm>
                <a:custGeom>
                  <a:avLst/>
                  <a:gdLst>
                    <a:gd name="connsiteX0" fmla="*/ 12640 w 1316020"/>
                    <a:gd name="connsiteY0" fmla="*/ 461148 h 1796781"/>
                    <a:gd name="connsiteX1" fmla="*/ 41048 w 1316020"/>
                    <a:gd name="connsiteY1" fmla="*/ 421902 h 1796781"/>
                    <a:gd name="connsiteX2" fmla="*/ 48208 w 1316020"/>
                    <a:gd name="connsiteY2" fmla="*/ 411282 h 1796781"/>
                    <a:gd name="connsiteX3" fmla="*/ 91351 w 1316020"/>
                    <a:gd name="connsiteY3" fmla="*/ 382194 h 1796781"/>
                    <a:gd name="connsiteX4" fmla="*/ 138778 w 1316020"/>
                    <a:gd name="connsiteY4" fmla="*/ 372619 h 1796781"/>
                    <a:gd name="connsiteX5" fmla="*/ 1133577 w 1316020"/>
                    <a:gd name="connsiteY5" fmla="*/ 8314 h 1796781"/>
                    <a:gd name="connsiteX6" fmla="*/ 1307706 w 1316020"/>
                    <a:gd name="connsiteY6" fmla="*/ 89092 h 1796781"/>
                    <a:gd name="connsiteX7" fmla="*/ 1226927 w 1316020"/>
                    <a:gd name="connsiteY7" fmla="*/ 263220 h 1796781"/>
                    <a:gd name="connsiteX8" fmla="*/ 279915 w 1316020"/>
                    <a:gd name="connsiteY8" fmla="*/ 610025 h 1796781"/>
                    <a:gd name="connsiteX9" fmla="*/ 279915 w 1316020"/>
                    <a:gd name="connsiteY9" fmla="*/ 1661050 h 1796781"/>
                    <a:gd name="connsiteX10" fmla="*/ 144184 w 1316020"/>
                    <a:gd name="connsiteY10" fmla="*/ 1796781 h 1796781"/>
                    <a:gd name="connsiteX11" fmla="*/ 8453 w 1316020"/>
                    <a:gd name="connsiteY11" fmla="*/ 1661050 h 1796781"/>
                    <a:gd name="connsiteX12" fmla="*/ 8453 w 1316020"/>
                    <a:gd name="connsiteY12" fmla="*/ 565170 h 1796781"/>
                    <a:gd name="connsiteX13" fmla="*/ 8313 w 1316020"/>
                    <a:gd name="connsiteY13" fmla="*/ 564942 h 1796781"/>
                    <a:gd name="connsiteX14" fmla="*/ 12640 w 1316020"/>
                    <a:gd name="connsiteY14" fmla="*/ 461148 h 1796781"/>
                    <a:gd name="connsiteX0" fmla="*/ 12640 w 1316020"/>
                    <a:gd name="connsiteY0" fmla="*/ 461148 h 1796781"/>
                    <a:gd name="connsiteX1" fmla="*/ 41048 w 1316020"/>
                    <a:gd name="connsiteY1" fmla="*/ 421902 h 1796781"/>
                    <a:gd name="connsiteX2" fmla="*/ 91351 w 1316020"/>
                    <a:gd name="connsiteY2" fmla="*/ 382194 h 1796781"/>
                    <a:gd name="connsiteX3" fmla="*/ 138778 w 1316020"/>
                    <a:gd name="connsiteY3" fmla="*/ 372619 h 1796781"/>
                    <a:gd name="connsiteX4" fmla="*/ 1133577 w 1316020"/>
                    <a:gd name="connsiteY4" fmla="*/ 8314 h 1796781"/>
                    <a:gd name="connsiteX5" fmla="*/ 1307706 w 1316020"/>
                    <a:gd name="connsiteY5" fmla="*/ 89092 h 1796781"/>
                    <a:gd name="connsiteX6" fmla="*/ 1226927 w 1316020"/>
                    <a:gd name="connsiteY6" fmla="*/ 263220 h 1796781"/>
                    <a:gd name="connsiteX7" fmla="*/ 279915 w 1316020"/>
                    <a:gd name="connsiteY7" fmla="*/ 610025 h 1796781"/>
                    <a:gd name="connsiteX8" fmla="*/ 279915 w 1316020"/>
                    <a:gd name="connsiteY8" fmla="*/ 1661050 h 1796781"/>
                    <a:gd name="connsiteX9" fmla="*/ 144184 w 1316020"/>
                    <a:gd name="connsiteY9" fmla="*/ 1796781 h 1796781"/>
                    <a:gd name="connsiteX10" fmla="*/ 8453 w 1316020"/>
                    <a:gd name="connsiteY10" fmla="*/ 1661050 h 1796781"/>
                    <a:gd name="connsiteX11" fmla="*/ 8453 w 1316020"/>
                    <a:gd name="connsiteY11" fmla="*/ 565170 h 1796781"/>
                    <a:gd name="connsiteX12" fmla="*/ 8313 w 1316020"/>
                    <a:gd name="connsiteY12" fmla="*/ 564942 h 1796781"/>
                    <a:gd name="connsiteX13" fmla="*/ 12640 w 1316020"/>
                    <a:gd name="connsiteY13" fmla="*/ 461148 h 1796781"/>
                    <a:gd name="connsiteX0" fmla="*/ 12640 w 1316020"/>
                    <a:gd name="connsiteY0" fmla="*/ 461148 h 1796781"/>
                    <a:gd name="connsiteX1" fmla="*/ 91351 w 1316020"/>
                    <a:gd name="connsiteY1" fmla="*/ 382194 h 1796781"/>
                    <a:gd name="connsiteX2" fmla="*/ 138778 w 1316020"/>
                    <a:gd name="connsiteY2" fmla="*/ 372619 h 1796781"/>
                    <a:gd name="connsiteX3" fmla="*/ 1133577 w 1316020"/>
                    <a:gd name="connsiteY3" fmla="*/ 8314 h 1796781"/>
                    <a:gd name="connsiteX4" fmla="*/ 1307706 w 1316020"/>
                    <a:gd name="connsiteY4" fmla="*/ 89092 h 1796781"/>
                    <a:gd name="connsiteX5" fmla="*/ 1226927 w 1316020"/>
                    <a:gd name="connsiteY5" fmla="*/ 263220 h 1796781"/>
                    <a:gd name="connsiteX6" fmla="*/ 279915 w 1316020"/>
                    <a:gd name="connsiteY6" fmla="*/ 610025 h 1796781"/>
                    <a:gd name="connsiteX7" fmla="*/ 279915 w 1316020"/>
                    <a:gd name="connsiteY7" fmla="*/ 1661050 h 1796781"/>
                    <a:gd name="connsiteX8" fmla="*/ 144184 w 1316020"/>
                    <a:gd name="connsiteY8" fmla="*/ 1796781 h 1796781"/>
                    <a:gd name="connsiteX9" fmla="*/ 8453 w 1316020"/>
                    <a:gd name="connsiteY9" fmla="*/ 1661050 h 1796781"/>
                    <a:gd name="connsiteX10" fmla="*/ 8453 w 1316020"/>
                    <a:gd name="connsiteY10" fmla="*/ 565170 h 1796781"/>
                    <a:gd name="connsiteX11" fmla="*/ 8313 w 1316020"/>
                    <a:gd name="connsiteY11" fmla="*/ 564942 h 1796781"/>
                    <a:gd name="connsiteX12" fmla="*/ 12640 w 1316020"/>
                    <a:gd name="connsiteY12" fmla="*/ 461148 h 1796781"/>
                    <a:gd name="connsiteX0" fmla="*/ 12640 w 1316020"/>
                    <a:gd name="connsiteY0" fmla="*/ 461148 h 1796781"/>
                    <a:gd name="connsiteX1" fmla="*/ 138778 w 1316020"/>
                    <a:gd name="connsiteY1" fmla="*/ 372619 h 1796781"/>
                    <a:gd name="connsiteX2" fmla="*/ 1133577 w 1316020"/>
                    <a:gd name="connsiteY2" fmla="*/ 8314 h 1796781"/>
                    <a:gd name="connsiteX3" fmla="*/ 1307706 w 1316020"/>
                    <a:gd name="connsiteY3" fmla="*/ 89092 h 1796781"/>
                    <a:gd name="connsiteX4" fmla="*/ 1226927 w 1316020"/>
                    <a:gd name="connsiteY4" fmla="*/ 263220 h 1796781"/>
                    <a:gd name="connsiteX5" fmla="*/ 279915 w 1316020"/>
                    <a:gd name="connsiteY5" fmla="*/ 610025 h 1796781"/>
                    <a:gd name="connsiteX6" fmla="*/ 279915 w 1316020"/>
                    <a:gd name="connsiteY6" fmla="*/ 1661050 h 1796781"/>
                    <a:gd name="connsiteX7" fmla="*/ 144184 w 1316020"/>
                    <a:gd name="connsiteY7" fmla="*/ 1796781 h 1796781"/>
                    <a:gd name="connsiteX8" fmla="*/ 8453 w 1316020"/>
                    <a:gd name="connsiteY8" fmla="*/ 1661050 h 1796781"/>
                    <a:gd name="connsiteX9" fmla="*/ 8453 w 1316020"/>
                    <a:gd name="connsiteY9" fmla="*/ 565170 h 1796781"/>
                    <a:gd name="connsiteX10" fmla="*/ 8313 w 1316020"/>
                    <a:gd name="connsiteY10" fmla="*/ 564942 h 1796781"/>
                    <a:gd name="connsiteX11" fmla="*/ 12640 w 1316020"/>
                    <a:gd name="connsiteY11" fmla="*/ 461148 h 1796781"/>
                    <a:gd name="connsiteX0" fmla="*/ 0 w 1307707"/>
                    <a:gd name="connsiteY0" fmla="*/ 564942 h 1796781"/>
                    <a:gd name="connsiteX1" fmla="*/ 130465 w 1307707"/>
                    <a:gd name="connsiteY1" fmla="*/ 372619 h 1796781"/>
                    <a:gd name="connsiteX2" fmla="*/ 1125264 w 1307707"/>
                    <a:gd name="connsiteY2" fmla="*/ 8314 h 1796781"/>
                    <a:gd name="connsiteX3" fmla="*/ 1299393 w 1307707"/>
                    <a:gd name="connsiteY3" fmla="*/ 89092 h 1796781"/>
                    <a:gd name="connsiteX4" fmla="*/ 1218614 w 1307707"/>
                    <a:gd name="connsiteY4" fmla="*/ 263220 h 1796781"/>
                    <a:gd name="connsiteX5" fmla="*/ 271602 w 1307707"/>
                    <a:gd name="connsiteY5" fmla="*/ 610025 h 1796781"/>
                    <a:gd name="connsiteX6" fmla="*/ 271602 w 1307707"/>
                    <a:gd name="connsiteY6" fmla="*/ 1661050 h 1796781"/>
                    <a:gd name="connsiteX7" fmla="*/ 135871 w 1307707"/>
                    <a:gd name="connsiteY7" fmla="*/ 1796781 h 1796781"/>
                    <a:gd name="connsiteX8" fmla="*/ 140 w 1307707"/>
                    <a:gd name="connsiteY8" fmla="*/ 1661050 h 1796781"/>
                    <a:gd name="connsiteX9" fmla="*/ 140 w 1307707"/>
                    <a:gd name="connsiteY9" fmla="*/ 565170 h 1796781"/>
                    <a:gd name="connsiteX10" fmla="*/ 0 w 1307707"/>
                    <a:gd name="connsiteY10" fmla="*/ 564942 h 1796781"/>
                    <a:gd name="connsiteX0" fmla="*/ 0 w 1307707"/>
                    <a:gd name="connsiteY0" fmla="*/ 564942 h 1796781"/>
                    <a:gd name="connsiteX1" fmla="*/ 130465 w 1307707"/>
                    <a:gd name="connsiteY1" fmla="*/ 372619 h 1796781"/>
                    <a:gd name="connsiteX2" fmla="*/ 1125264 w 1307707"/>
                    <a:gd name="connsiteY2" fmla="*/ 8314 h 1796781"/>
                    <a:gd name="connsiteX3" fmla="*/ 1299393 w 1307707"/>
                    <a:gd name="connsiteY3" fmla="*/ 89092 h 1796781"/>
                    <a:gd name="connsiteX4" fmla="*/ 1218614 w 1307707"/>
                    <a:gd name="connsiteY4" fmla="*/ 263220 h 1796781"/>
                    <a:gd name="connsiteX5" fmla="*/ 271602 w 1307707"/>
                    <a:gd name="connsiteY5" fmla="*/ 610025 h 1796781"/>
                    <a:gd name="connsiteX6" fmla="*/ 271602 w 1307707"/>
                    <a:gd name="connsiteY6" fmla="*/ 1661050 h 1796781"/>
                    <a:gd name="connsiteX7" fmla="*/ 135871 w 1307707"/>
                    <a:gd name="connsiteY7" fmla="*/ 1796781 h 1796781"/>
                    <a:gd name="connsiteX8" fmla="*/ 140 w 1307707"/>
                    <a:gd name="connsiteY8" fmla="*/ 1661050 h 1796781"/>
                    <a:gd name="connsiteX9" fmla="*/ 140 w 1307707"/>
                    <a:gd name="connsiteY9" fmla="*/ 565170 h 1796781"/>
                    <a:gd name="connsiteX10" fmla="*/ 0 w 1307707"/>
                    <a:gd name="connsiteY10" fmla="*/ 564942 h 1796781"/>
                    <a:gd name="connsiteX0" fmla="*/ 89 w 1307796"/>
                    <a:gd name="connsiteY0" fmla="*/ 564942 h 1796781"/>
                    <a:gd name="connsiteX1" fmla="*/ 130554 w 1307796"/>
                    <a:gd name="connsiteY1" fmla="*/ 372619 h 1796781"/>
                    <a:gd name="connsiteX2" fmla="*/ 1125353 w 1307796"/>
                    <a:gd name="connsiteY2" fmla="*/ 8314 h 1796781"/>
                    <a:gd name="connsiteX3" fmla="*/ 1299482 w 1307796"/>
                    <a:gd name="connsiteY3" fmla="*/ 89092 h 1796781"/>
                    <a:gd name="connsiteX4" fmla="*/ 1218703 w 1307796"/>
                    <a:gd name="connsiteY4" fmla="*/ 263220 h 1796781"/>
                    <a:gd name="connsiteX5" fmla="*/ 271691 w 1307796"/>
                    <a:gd name="connsiteY5" fmla="*/ 610025 h 1796781"/>
                    <a:gd name="connsiteX6" fmla="*/ 271691 w 1307796"/>
                    <a:gd name="connsiteY6" fmla="*/ 1661050 h 1796781"/>
                    <a:gd name="connsiteX7" fmla="*/ 135960 w 1307796"/>
                    <a:gd name="connsiteY7" fmla="*/ 1796781 h 1796781"/>
                    <a:gd name="connsiteX8" fmla="*/ 229 w 1307796"/>
                    <a:gd name="connsiteY8" fmla="*/ 1661050 h 1796781"/>
                    <a:gd name="connsiteX9" fmla="*/ 229 w 1307796"/>
                    <a:gd name="connsiteY9" fmla="*/ 565170 h 1796781"/>
                    <a:gd name="connsiteX10" fmla="*/ 89 w 1307796"/>
                    <a:gd name="connsiteY10" fmla="*/ 564942 h 1796781"/>
                    <a:gd name="connsiteX0" fmla="*/ 89 w 1307796"/>
                    <a:gd name="connsiteY0" fmla="*/ 564942 h 1796781"/>
                    <a:gd name="connsiteX1" fmla="*/ 130554 w 1307796"/>
                    <a:gd name="connsiteY1" fmla="*/ 372619 h 1796781"/>
                    <a:gd name="connsiteX2" fmla="*/ 1125353 w 1307796"/>
                    <a:gd name="connsiteY2" fmla="*/ 8314 h 1796781"/>
                    <a:gd name="connsiteX3" fmla="*/ 1299482 w 1307796"/>
                    <a:gd name="connsiteY3" fmla="*/ 89092 h 1796781"/>
                    <a:gd name="connsiteX4" fmla="*/ 1218703 w 1307796"/>
                    <a:gd name="connsiteY4" fmla="*/ 263220 h 1796781"/>
                    <a:gd name="connsiteX5" fmla="*/ 271691 w 1307796"/>
                    <a:gd name="connsiteY5" fmla="*/ 610025 h 1796781"/>
                    <a:gd name="connsiteX6" fmla="*/ 271691 w 1307796"/>
                    <a:gd name="connsiteY6" fmla="*/ 1661050 h 1796781"/>
                    <a:gd name="connsiteX7" fmla="*/ 135960 w 1307796"/>
                    <a:gd name="connsiteY7" fmla="*/ 1796781 h 1796781"/>
                    <a:gd name="connsiteX8" fmla="*/ 229 w 1307796"/>
                    <a:gd name="connsiteY8" fmla="*/ 1661050 h 1796781"/>
                    <a:gd name="connsiteX9" fmla="*/ 229 w 1307796"/>
                    <a:gd name="connsiteY9" fmla="*/ 565170 h 1796781"/>
                    <a:gd name="connsiteX10" fmla="*/ 89 w 1307796"/>
                    <a:gd name="connsiteY10" fmla="*/ 564942 h 1796781"/>
                    <a:gd name="connsiteX0" fmla="*/ 0 w 1307707"/>
                    <a:gd name="connsiteY0" fmla="*/ 564942 h 1796781"/>
                    <a:gd name="connsiteX1" fmla="*/ 130465 w 1307707"/>
                    <a:gd name="connsiteY1" fmla="*/ 372619 h 1796781"/>
                    <a:gd name="connsiteX2" fmla="*/ 1125264 w 1307707"/>
                    <a:gd name="connsiteY2" fmla="*/ 8314 h 1796781"/>
                    <a:gd name="connsiteX3" fmla="*/ 1299393 w 1307707"/>
                    <a:gd name="connsiteY3" fmla="*/ 89092 h 1796781"/>
                    <a:gd name="connsiteX4" fmla="*/ 1218614 w 1307707"/>
                    <a:gd name="connsiteY4" fmla="*/ 263220 h 1796781"/>
                    <a:gd name="connsiteX5" fmla="*/ 271602 w 1307707"/>
                    <a:gd name="connsiteY5" fmla="*/ 610025 h 1796781"/>
                    <a:gd name="connsiteX6" fmla="*/ 271602 w 1307707"/>
                    <a:gd name="connsiteY6" fmla="*/ 1661050 h 1796781"/>
                    <a:gd name="connsiteX7" fmla="*/ 135871 w 1307707"/>
                    <a:gd name="connsiteY7" fmla="*/ 1796781 h 1796781"/>
                    <a:gd name="connsiteX8" fmla="*/ 140 w 1307707"/>
                    <a:gd name="connsiteY8" fmla="*/ 1661050 h 1796781"/>
                    <a:gd name="connsiteX9" fmla="*/ 140 w 1307707"/>
                    <a:gd name="connsiteY9" fmla="*/ 565170 h 1796781"/>
                    <a:gd name="connsiteX10" fmla="*/ 0 w 1307707"/>
                    <a:gd name="connsiteY10" fmla="*/ 564942 h 1796781"/>
                    <a:gd name="connsiteX0" fmla="*/ 0 w 1307707"/>
                    <a:gd name="connsiteY0" fmla="*/ 564942 h 1796781"/>
                    <a:gd name="connsiteX1" fmla="*/ 130465 w 1307707"/>
                    <a:gd name="connsiteY1" fmla="*/ 372619 h 1796781"/>
                    <a:gd name="connsiteX2" fmla="*/ 1125264 w 1307707"/>
                    <a:gd name="connsiteY2" fmla="*/ 8314 h 1796781"/>
                    <a:gd name="connsiteX3" fmla="*/ 1299393 w 1307707"/>
                    <a:gd name="connsiteY3" fmla="*/ 89092 h 1796781"/>
                    <a:gd name="connsiteX4" fmla="*/ 1218614 w 1307707"/>
                    <a:gd name="connsiteY4" fmla="*/ 263220 h 1796781"/>
                    <a:gd name="connsiteX5" fmla="*/ 271602 w 1307707"/>
                    <a:gd name="connsiteY5" fmla="*/ 610025 h 1796781"/>
                    <a:gd name="connsiteX6" fmla="*/ 271602 w 1307707"/>
                    <a:gd name="connsiteY6" fmla="*/ 1661050 h 1796781"/>
                    <a:gd name="connsiteX7" fmla="*/ 135871 w 1307707"/>
                    <a:gd name="connsiteY7" fmla="*/ 1796781 h 1796781"/>
                    <a:gd name="connsiteX8" fmla="*/ 140 w 1307707"/>
                    <a:gd name="connsiteY8" fmla="*/ 1661050 h 1796781"/>
                    <a:gd name="connsiteX9" fmla="*/ 140 w 1307707"/>
                    <a:gd name="connsiteY9" fmla="*/ 565170 h 1796781"/>
                    <a:gd name="connsiteX10" fmla="*/ 0 w 1307707"/>
                    <a:gd name="connsiteY10" fmla="*/ 564942 h 1796781"/>
                    <a:gd name="connsiteX0" fmla="*/ 0 w 1307707"/>
                    <a:gd name="connsiteY0" fmla="*/ 564942 h 1796781"/>
                    <a:gd name="connsiteX1" fmla="*/ 130465 w 1307707"/>
                    <a:gd name="connsiteY1" fmla="*/ 372619 h 1796781"/>
                    <a:gd name="connsiteX2" fmla="*/ 1125264 w 1307707"/>
                    <a:gd name="connsiteY2" fmla="*/ 8314 h 1796781"/>
                    <a:gd name="connsiteX3" fmla="*/ 1299393 w 1307707"/>
                    <a:gd name="connsiteY3" fmla="*/ 89092 h 1796781"/>
                    <a:gd name="connsiteX4" fmla="*/ 1218614 w 1307707"/>
                    <a:gd name="connsiteY4" fmla="*/ 263220 h 1796781"/>
                    <a:gd name="connsiteX5" fmla="*/ 271602 w 1307707"/>
                    <a:gd name="connsiteY5" fmla="*/ 610025 h 1796781"/>
                    <a:gd name="connsiteX6" fmla="*/ 271602 w 1307707"/>
                    <a:gd name="connsiteY6" fmla="*/ 1661050 h 1796781"/>
                    <a:gd name="connsiteX7" fmla="*/ 135871 w 1307707"/>
                    <a:gd name="connsiteY7" fmla="*/ 1796781 h 1796781"/>
                    <a:gd name="connsiteX8" fmla="*/ 140 w 1307707"/>
                    <a:gd name="connsiteY8" fmla="*/ 1661050 h 1796781"/>
                    <a:gd name="connsiteX9" fmla="*/ 140 w 1307707"/>
                    <a:gd name="connsiteY9" fmla="*/ 565170 h 1796781"/>
                    <a:gd name="connsiteX10" fmla="*/ 0 w 1307707"/>
                    <a:gd name="connsiteY10" fmla="*/ 564942 h 179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707" h="1796781">
                      <a:moveTo>
                        <a:pt x="0" y="564942"/>
                      </a:moveTo>
                      <a:cubicBezTo>
                        <a:pt x="2178" y="478100"/>
                        <a:pt x="10326" y="419789"/>
                        <a:pt x="130465" y="372619"/>
                      </a:cubicBezTo>
                      <a:lnTo>
                        <a:pt x="1125264" y="8314"/>
                      </a:lnTo>
                      <a:cubicBezTo>
                        <a:pt x="1195655" y="-17464"/>
                        <a:pt x="1273615" y="18702"/>
                        <a:pt x="1299393" y="89092"/>
                      </a:cubicBezTo>
                      <a:cubicBezTo>
                        <a:pt x="1325170" y="159483"/>
                        <a:pt x="1289004" y="237443"/>
                        <a:pt x="1218614" y="263220"/>
                      </a:cubicBezTo>
                      <a:lnTo>
                        <a:pt x="271602" y="610025"/>
                      </a:lnTo>
                      <a:lnTo>
                        <a:pt x="271602" y="1661050"/>
                      </a:lnTo>
                      <a:cubicBezTo>
                        <a:pt x="271602" y="1736012"/>
                        <a:pt x="210833" y="1796781"/>
                        <a:pt x="135871" y="1796781"/>
                      </a:cubicBezTo>
                      <a:cubicBezTo>
                        <a:pt x="60909" y="1796781"/>
                        <a:pt x="140" y="1736012"/>
                        <a:pt x="140" y="1661050"/>
                      </a:cubicBezTo>
                      <a:lnTo>
                        <a:pt x="140" y="565170"/>
                      </a:lnTo>
                      <a:cubicBezTo>
                        <a:pt x="93" y="565094"/>
                        <a:pt x="47" y="565018"/>
                        <a:pt x="0" y="5649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grpSp>
        </p:grpSp>
      </p:grpSp>
      <p:grpSp>
        <p:nvGrpSpPr>
          <p:cNvPr id="26" name="Group 17">
            <a:extLst>
              <a:ext uri="{FF2B5EF4-FFF2-40B4-BE49-F238E27FC236}">
                <a16:creationId xmlns:a16="http://schemas.microsoft.com/office/drawing/2014/main" id="{355A7320-CAA0-4BD4-A718-1DA0F0467600}"/>
              </a:ext>
            </a:extLst>
          </p:cNvPr>
          <p:cNvGrpSpPr>
            <a:grpSpLocks/>
          </p:cNvGrpSpPr>
          <p:nvPr/>
        </p:nvGrpSpPr>
        <p:grpSpPr bwMode="auto">
          <a:xfrm>
            <a:off x="5189470" y="5211321"/>
            <a:ext cx="2005012" cy="936625"/>
            <a:chOff x="3709970" y="4855333"/>
            <a:chExt cx="2345707" cy="1184037"/>
          </a:xfrm>
        </p:grpSpPr>
        <p:sp>
          <p:nvSpPr>
            <p:cNvPr id="27" name="Rectangle 23">
              <a:extLst>
                <a:ext uri="{FF2B5EF4-FFF2-40B4-BE49-F238E27FC236}">
                  <a16:creationId xmlns:a16="http://schemas.microsoft.com/office/drawing/2014/main" id="{7CFF1953-DD39-4A3F-A9CC-81CBC6C5E3E1}"/>
                </a:ext>
              </a:extLst>
            </p:cNvPr>
            <p:cNvSpPr>
              <a:spLocks noChangeArrowheads="1"/>
            </p:cNvSpPr>
            <p:nvPr/>
          </p:nvSpPr>
          <p:spPr bwMode="auto">
            <a:xfrm>
              <a:off x="3709970" y="5611906"/>
              <a:ext cx="2345707" cy="427464"/>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dirty="0"/>
                <a:t>+254 735 99 22 03</a:t>
              </a:r>
            </a:p>
          </p:txBody>
        </p:sp>
        <p:grpSp>
          <p:nvGrpSpPr>
            <p:cNvPr id="28" name="Group 24">
              <a:extLst>
                <a:ext uri="{FF2B5EF4-FFF2-40B4-BE49-F238E27FC236}">
                  <a16:creationId xmlns:a16="http://schemas.microsoft.com/office/drawing/2014/main" id="{E38E5886-D9E6-4487-9DB6-32C2069772A9}"/>
                </a:ext>
              </a:extLst>
            </p:cNvPr>
            <p:cNvGrpSpPr>
              <a:grpSpLocks/>
            </p:cNvGrpSpPr>
            <p:nvPr/>
          </p:nvGrpSpPr>
          <p:grpSpPr bwMode="auto">
            <a:xfrm>
              <a:off x="4548264" y="4855333"/>
              <a:ext cx="669126" cy="669122"/>
              <a:chOff x="201431" y="4771940"/>
              <a:chExt cx="630347" cy="630343"/>
            </a:xfrm>
          </p:grpSpPr>
          <p:sp>
            <p:nvSpPr>
              <p:cNvPr id="29" name="Oval 28">
                <a:extLst>
                  <a:ext uri="{FF2B5EF4-FFF2-40B4-BE49-F238E27FC236}">
                    <a16:creationId xmlns:a16="http://schemas.microsoft.com/office/drawing/2014/main" id="{BB6FAAE0-B41F-477A-83C4-DEC67FF5271C}"/>
                  </a:ext>
                </a:extLst>
              </p:cNvPr>
              <p:cNvSpPr/>
              <p:nvPr/>
            </p:nvSpPr>
            <p:spPr>
              <a:xfrm>
                <a:off x="197296" y="4771940"/>
                <a:ext cx="635110" cy="631439"/>
              </a:xfrm>
              <a:prstGeom prst="ellipse">
                <a:avLst/>
              </a:prstGeom>
              <a:solidFill>
                <a:srgbClr val="92D050"/>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sp>
            <p:nvSpPr>
              <p:cNvPr id="30" name="Freeform 26">
                <a:extLst>
                  <a:ext uri="{FF2B5EF4-FFF2-40B4-BE49-F238E27FC236}">
                    <a16:creationId xmlns:a16="http://schemas.microsoft.com/office/drawing/2014/main" id="{901FAD01-10FC-4186-90BC-3B781BF5E45A}"/>
                  </a:ext>
                </a:extLst>
              </p:cNvPr>
              <p:cNvSpPr>
                <a:spLocks/>
              </p:cNvSpPr>
              <p:nvPr/>
            </p:nvSpPr>
            <p:spPr bwMode="auto">
              <a:xfrm>
                <a:off x="407085" y="4971017"/>
                <a:ext cx="219036" cy="232188"/>
              </a:xfrm>
              <a:custGeom>
                <a:avLst/>
                <a:gdLst>
                  <a:gd name="T0" fmla="*/ 2 w 2839113"/>
                  <a:gd name="T1" fmla="*/ 0 h 2779288"/>
                  <a:gd name="T2" fmla="*/ 3 w 2839113"/>
                  <a:gd name="T3" fmla="*/ 3 h 2779288"/>
                  <a:gd name="T4" fmla="*/ 2 w 2839113"/>
                  <a:gd name="T5" fmla="*/ 4 h 2779288"/>
                  <a:gd name="T6" fmla="*/ 5 w 2839113"/>
                  <a:gd name="T7" fmla="*/ 9 h 2779288"/>
                  <a:gd name="T8" fmla="*/ 6 w 2839113"/>
                  <a:gd name="T9" fmla="*/ 7 h 2779288"/>
                  <a:gd name="T10" fmla="*/ 8 w 2839113"/>
                  <a:gd name="T11" fmla="*/ 9 h 2779288"/>
                  <a:gd name="T12" fmla="*/ 6 w 2839113"/>
                  <a:gd name="T13" fmla="*/ 11 h 2779288"/>
                  <a:gd name="T14" fmla="*/ 1 w 2839113"/>
                  <a:gd name="T15" fmla="*/ 2 h 2779288"/>
                  <a:gd name="T16" fmla="*/ 2 w 2839113"/>
                  <a:gd name="T17" fmla="*/ 0 h 2779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39113" h="2779288">
                    <a:moveTo>
                      <a:pt x="634951" y="0"/>
                    </a:moveTo>
                    <a:lnTo>
                      <a:pt x="1172526" y="727041"/>
                    </a:lnTo>
                    <a:cubicBezTo>
                      <a:pt x="1061475" y="975770"/>
                      <a:pt x="874225" y="1005423"/>
                      <a:pt x="696499" y="987452"/>
                    </a:cubicBezTo>
                    <a:cubicBezTo>
                      <a:pt x="251073" y="1846230"/>
                      <a:pt x="1559023" y="2431995"/>
                      <a:pt x="1804804" y="2170143"/>
                    </a:cubicBezTo>
                    <a:cubicBezTo>
                      <a:pt x="1811009" y="1988316"/>
                      <a:pt x="1835290" y="1864195"/>
                      <a:pt x="2030889" y="1788252"/>
                    </a:cubicBezTo>
                    <a:lnTo>
                      <a:pt x="2814364" y="2141835"/>
                    </a:lnTo>
                    <a:cubicBezTo>
                      <a:pt x="2940357" y="2610284"/>
                      <a:pt x="2558789" y="2740386"/>
                      <a:pt x="2268388" y="2700921"/>
                    </a:cubicBezTo>
                    <a:cubicBezTo>
                      <a:pt x="1034091" y="3148684"/>
                      <a:pt x="-543194" y="1577028"/>
                      <a:pt x="184434" y="538873"/>
                    </a:cubicBezTo>
                    <a:cubicBezTo>
                      <a:pt x="195816" y="545508"/>
                      <a:pt x="49512" y="10994"/>
                      <a:pt x="634951" y="0"/>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68580" tIns="34290" rIns="68580" bIns="34290"/>
              <a:lstStyle/>
              <a:p>
                <a:endParaRPr lang="en-US"/>
              </a:p>
            </p:txBody>
          </p:sp>
        </p:grpSp>
      </p:grpSp>
      <p:grpSp>
        <p:nvGrpSpPr>
          <p:cNvPr id="31" name="Group 18">
            <a:extLst>
              <a:ext uri="{FF2B5EF4-FFF2-40B4-BE49-F238E27FC236}">
                <a16:creationId xmlns:a16="http://schemas.microsoft.com/office/drawing/2014/main" id="{3B83C53C-4A1D-45D5-B4B4-243F5A4C8385}"/>
              </a:ext>
            </a:extLst>
          </p:cNvPr>
          <p:cNvGrpSpPr>
            <a:grpSpLocks/>
          </p:cNvGrpSpPr>
          <p:nvPr/>
        </p:nvGrpSpPr>
        <p:grpSpPr bwMode="auto">
          <a:xfrm>
            <a:off x="7961770" y="5158386"/>
            <a:ext cx="2552700" cy="938213"/>
            <a:chOff x="5895639" y="4854110"/>
            <a:chExt cx="2988959" cy="1185262"/>
          </a:xfrm>
        </p:grpSpPr>
        <p:sp>
          <p:nvSpPr>
            <p:cNvPr id="32" name="Rectangle 19">
              <a:extLst>
                <a:ext uri="{FF2B5EF4-FFF2-40B4-BE49-F238E27FC236}">
                  <a16:creationId xmlns:a16="http://schemas.microsoft.com/office/drawing/2014/main" id="{A5EC0644-AD3E-4A47-9A67-23BB57F2784F}"/>
                </a:ext>
              </a:extLst>
            </p:cNvPr>
            <p:cNvSpPr>
              <a:spLocks noChangeArrowheads="1"/>
            </p:cNvSpPr>
            <p:nvPr/>
          </p:nvSpPr>
          <p:spPr bwMode="auto">
            <a:xfrm>
              <a:off x="5895639" y="5611908"/>
              <a:ext cx="2988959" cy="427464"/>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a:t>f.nangayo@aatf-africa.org</a:t>
              </a:r>
              <a:endParaRPr lang="en-US" altLang="en-US" sz="1600" u="sng" dirty="0"/>
            </a:p>
          </p:txBody>
        </p:sp>
        <p:grpSp>
          <p:nvGrpSpPr>
            <p:cNvPr id="33" name="Group 20">
              <a:extLst>
                <a:ext uri="{FF2B5EF4-FFF2-40B4-BE49-F238E27FC236}">
                  <a16:creationId xmlns:a16="http://schemas.microsoft.com/office/drawing/2014/main" id="{316235C3-F3CC-4104-936F-A22DDF257025}"/>
                </a:ext>
              </a:extLst>
            </p:cNvPr>
            <p:cNvGrpSpPr>
              <a:grpSpLocks/>
            </p:cNvGrpSpPr>
            <p:nvPr/>
          </p:nvGrpSpPr>
          <p:grpSpPr bwMode="auto">
            <a:xfrm>
              <a:off x="7243966" y="4854110"/>
              <a:ext cx="665580" cy="669471"/>
              <a:chOff x="202142" y="5583705"/>
              <a:chExt cx="627005" cy="630672"/>
            </a:xfrm>
          </p:grpSpPr>
          <p:sp>
            <p:nvSpPr>
              <p:cNvPr id="34" name="Oval 33">
                <a:extLst>
                  <a:ext uri="{FF2B5EF4-FFF2-40B4-BE49-F238E27FC236}">
                    <a16:creationId xmlns:a16="http://schemas.microsoft.com/office/drawing/2014/main" id="{BF2F17CA-1332-400B-A547-89DE49A32ADD}"/>
                  </a:ext>
                </a:extLst>
              </p:cNvPr>
              <p:cNvSpPr/>
              <p:nvPr/>
            </p:nvSpPr>
            <p:spPr>
              <a:xfrm>
                <a:off x="201490" y="5583705"/>
                <a:ext cx="626885" cy="631023"/>
              </a:xfrm>
              <a:prstGeom prst="ellipse">
                <a:avLst/>
              </a:prstGeom>
              <a:solidFill>
                <a:srgbClr val="7030A0"/>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sp>
            <p:nvSpPr>
              <p:cNvPr id="35" name="Freeform 22">
                <a:extLst>
                  <a:ext uri="{FF2B5EF4-FFF2-40B4-BE49-F238E27FC236}">
                    <a16:creationId xmlns:a16="http://schemas.microsoft.com/office/drawing/2014/main" id="{4CEA97CE-6AFB-4878-8762-72633F8B6845}"/>
                  </a:ext>
                </a:extLst>
              </p:cNvPr>
              <p:cNvSpPr/>
              <p:nvPr/>
            </p:nvSpPr>
            <p:spPr>
              <a:xfrm>
                <a:off x="392357" y="5791527"/>
                <a:ext cx="245150" cy="219158"/>
              </a:xfrm>
              <a:custGeom>
                <a:avLst/>
                <a:gdLst/>
                <a:ahLst/>
                <a:cxnLst/>
                <a:rect l="l" t="t" r="r" b="b"/>
                <a:pathLst>
                  <a:path w="211410" h="214759">
                    <a:moveTo>
                      <a:pt x="110616" y="0"/>
                    </a:moveTo>
                    <a:cubicBezTo>
                      <a:pt x="129071" y="0"/>
                      <a:pt x="145647" y="3776"/>
                      <a:pt x="160343" y="11329"/>
                    </a:cubicBezTo>
                    <a:cubicBezTo>
                      <a:pt x="175040" y="18882"/>
                      <a:pt x="186630" y="30137"/>
                      <a:pt x="195113" y="45095"/>
                    </a:cubicBezTo>
                    <a:cubicBezTo>
                      <a:pt x="202331" y="57968"/>
                      <a:pt x="205940" y="71958"/>
                      <a:pt x="205940" y="87064"/>
                    </a:cubicBezTo>
                    <a:cubicBezTo>
                      <a:pt x="205940" y="108644"/>
                      <a:pt x="198350" y="127806"/>
                      <a:pt x="183170" y="144549"/>
                    </a:cubicBezTo>
                    <a:cubicBezTo>
                      <a:pt x="169626" y="159581"/>
                      <a:pt x="154818" y="167097"/>
                      <a:pt x="138745" y="167097"/>
                    </a:cubicBezTo>
                    <a:cubicBezTo>
                      <a:pt x="133610" y="167097"/>
                      <a:pt x="129461" y="166315"/>
                      <a:pt x="126299" y="164753"/>
                    </a:cubicBezTo>
                    <a:cubicBezTo>
                      <a:pt x="123136" y="163190"/>
                      <a:pt x="120811" y="160957"/>
                      <a:pt x="119323" y="158055"/>
                    </a:cubicBezTo>
                    <a:cubicBezTo>
                      <a:pt x="118355" y="156195"/>
                      <a:pt x="117648" y="152995"/>
                      <a:pt x="117202" y="148456"/>
                    </a:cubicBezTo>
                    <a:cubicBezTo>
                      <a:pt x="112365" y="154037"/>
                      <a:pt x="106951" y="158520"/>
                      <a:pt x="100961" y="161906"/>
                    </a:cubicBezTo>
                    <a:cubicBezTo>
                      <a:pt x="94971" y="165292"/>
                      <a:pt x="88962" y="166985"/>
                      <a:pt x="82934" y="166985"/>
                    </a:cubicBezTo>
                    <a:cubicBezTo>
                      <a:pt x="76311" y="166985"/>
                      <a:pt x="69874" y="165050"/>
                      <a:pt x="63624" y="161181"/>
                    </a:cubicBezTo>
                    <a:cubicBezTo>
                      <a:pt x="57373" y="157311"/>
                      <a:pt x="52294" y="151358"/>
                      <a:pt x="48387" y="143321"/>
                    </a:cubicBezTo>
                    <a:cubicBezTo>
                      <a:pt x="44481" y="135285"/>
                      <a:pt x="42527" y="126466"/>
                      <a:pt x="42527" y="116867"/>
                    </a:cubicBezTo>
                    <a:cubicBezTo>
                      <a:pt x="42527" y="105035"/>
                      <a:pt x="45560" y="93185"/>
                      <a:pt x="51624" y="81316"/>
                    </a:cubicBezTo>
                    <a:cubicBezTo>
                      <a:pt x="57689" y="69447"/>
                      <a:pt x="65224" y="60536"/>
                      <a:pt x="74228" y="54582"/>
                    </a:cubicBezTo>
                    <a:cubicBezTo>
                      <a:pt x="83232" y="48629"/>
                      <a:pt x="91975" y="45653"/>
                      <a:pt x="100459" y="45653"/>
                    </a:cubicBezTo>
                    <a:cubicBezTo>
                      <a:pt x="106933" y="45653"/>
                      <a:pt x="113109" y="47346"/>
                      <a:pt x="118988" y="50732"/>
                    </a:cubicBezTo>
                    <a:cubicBezTo>
                      <a:pt x="124866" y="54117"/>
                      <a:pt x="129927" y="59271"/>
                      <a:pt x="134168" y="66191"/>
                    </a:cubicBezTo>
                    <a:lnTo>
                      <a:pt x="137963" y="48890"/>
                    </a:lnTo>
                    <a:lnTo>
                      <a:pt x="157943" y="48890"/>
                    </a:lnTo>
                    <a:lnTo>
                      <a:pt x="141870" y="123788"/>
                    </a:lnTo>
                    <a:cubicBezTo>
                      <a:pt x="139638" y="134206"/>
                      <a:pt x="138521" y="139973"/>
                      <a:pt x="138521" y="141089"/>
                    </a:cubicBezTo>
                    <a:cubicBezTo>
                      <a:pt x="138521" y="143098"/>
                      <a:pt x="139284" y="144828"/>
                      <a:pt x="140810" y="146279"/>
                    </a:cubicBezTo>
                    <a:cubicBezTo>
                      <a:pt x="142335" y="147730"/>
                      <a:pt x="144177" y="148456"/>
                      <a:pt x="146335" y="148456"/>
                    </a:cubicBezTo>
                    <a:cubicBezTo>
                      <a:pt x="150279" y="148456"/>
                      <a:pt x="155451" y="146186"/>
                      <a:pt x="161850" y="141647"/>
                    </a:cubicBezTo>
                    <a:cubicBezTo>
                      <a:pt x="170333" y="135694"/>
                      <a:pt x="177049" y="127713"/>
                      <a:pt x="181998" y="117704"/>
                    </a:cubicBezTo>
                    <a:cubicBezTo>
                      <a:pt x="186946" y="107696"/>
                      <a:pt x="189421" y="97371"/>
                      <a:pt x="189421" y="86729"/>
                    </a:cubicBezTo>
                    <a:cubicBezTo>
                      <a:pt x="189421" y="74302"/>
                      <a:pt x="186239" y="62694"/>
                      <a:pt x="179877" y="51904"/>
                    </a:cubicBezTo>
                    <a:cubicBezTo>
                      <a:pt x="173515" y="41114"/>
                      <a:pt x="164027" y="32482"/>
                      <a:pt x="151414" y="26007"/>
                    </a:cubicBezTo>
                    <a:cubicBezTo>
                      <a:pt x="138800" y="19533"/>
                      <a:pt x="124866" y="16296"/>
                      <a:pt x="109611" y="16296"/>
                    </a:cubicBezTo>
                    <a:cubicBezTo>
                      <a:pt x="92199" y="16296"/>
                      <a:pt x="76293" y="20371"/>
                      <a:pt x="61893" y="28519"/>
                    </a:cubicBezTo>
                    <a:cubicBezTo>
                      <a:pt x="47494" y="36667"/>
                      <a:pt x="36332" y="48350"/>
                      <a:pt x="28407" y="63568"/>
                    </a:cubicBezTo>
                    <a:cubicBezTo>
                      <a:pt x="20482" y="78786"/>
                      <a:pt x="16519" y="95101"/>
                      <a:pt x="16519" y="112514"/>
                    </a:cubicBezTo>
                    <a:cubicBezTo>
                      <a:pt x="16519" y="130745"/>
                      <a:pt x="20482" y="146447"/>
                      <a:pt x="28407" y="159618"/>
                    </a:cubicBezTo>
                    <a:cubicBezTo>
                      <a:pt x="36332" y="172789"/>
                      <a:pt x="47792" y="182519"/>
                      <a:pt x="62786" y="188807"/>
                    </a:cubicBezTo>
                    <a:cubicBezTo>
                      <a:pt x="77781" y="195095"/>
                      <a:pt x="94394" y="198239"/>
                      <a:pt x="112625" y="198239"/>
                    </a:cubicBezTo>
                    <a:cubicBezTo>
                      <a:pt x="132122" y="198239"/>
                      <a:pt x="148456" y="194965"/>
                      <a:pt x="161627" y="188416"/>
                    </a:cubicBezTo>
                    <a:cubicBezTo>
                      <a:pt x="174798" y="181868"/>
                      <a:pt x="184658" y="173905"/>
                      <a:pt x="191207" y="164529"/>
                    </a:cubicBezTo>
                    <a:lnTo>
                      <a:pt x="211410" y="164529"/>
                    </a:lnTo>
                    <a:cubicBezTo>
                      <a:pt x="207615" y="172343"/>
                      <a:pt x="201104" y="180305"/>
                      <a:pt x="191876" y="188416"/>
                    </a:cubicBezTo>
                    <a:cubicBezTo>
                      <a:pt x="182649" y="196527"/>
                      <a:pt x="171673" y="202946"/>
                      <a:pt x="158948" y="207671"/>
                    </a:cubicBezTo>
                    <a:cubicBezTo>
                      <a:pt x="146223" y="212396"/>
                      <a:pt x="130894" y="214759"/>
                      <a:pt x="112960" y="214759"/>
                    </a:cubicBezTo>
                    <a:cubicBezTo>
                      <a:pt x="96440" y="214759"/>
                      <a:pt x="81204" y="212638"/>
                      <a:pt x="67251" y="208396"/>
                    </a:cubicBezTo>
                    <a:cubicBezTo>
                      <a:pt x="53299" y="204155"/>
                      <a:pt x="41411" y="197774"/>
                      <a:pt x="31588" y="189253"/>
                    </a:cubicBezTo>
                    <a:cubicBezTo>
                      <a:pt x="21766" y="180733"/>
                      <a:pt x="14361" y="170929"/>
                      <a:pt x="9376" y="159841"/>
                    </a:cubicBezTo>
                    <a:cubicBezTo>
                      <a:pt x="3125" y="145777"/>
                      <a:pt x="0" y="130596"/>
                      <a:pt x="0" y="114300"/>
                    </a:cubicBezTo>
                    <a:cubicBezTo>
                      <a:pt x="0" y="96143"/>
                      <a:pt x="3720" y="78841"/>
                      <a:pt x="11162" y="62396"/>
                    </a:cubicBezTo>
                    <a:cubicBezTo>
                      <a:pt x="20240" y="42230"/>
                      <a:pt x="33132" y="26789"/>
                      <a:pt x="49838" y="16073"/>
                    </a:cubicBezTo>
                    <a:cubicBezTo>
                      <a:pt x="66544" y="5358"/>
                      <a:pt x="86804" y="0"/>
                      <a:pt x="110616" y="0"/>
                    </a:cubicBezTo>
                    <a:close/>
                    <a:moveTo>
                      <a:pt x="101910" y="62284"/>
                    </a:moveTo>
                    <a:cubicBezTo>
                      <a:pt x="97147" y="62284"/>
                      <a:pt x="92664" y="63494"/>
                      <a:pt x="88459" y="65912"/>
                    </a:cubicBezTo>
                    <a:cubicBezTo>
                      <a:pt x="84255" y="68331"/>
                      <a:pt x="80181" y="72219"/>
                      <a:pt x="76237" y="77576"/>
                    </a:cubicBezTo>
                    <a:cubicBezTo>
                      <a:pt x="72293" y="82934"/>
                      <a:pt x="69130" y="89445"/>
                      <a:pt x="66749" y="97110"/>
                    </a:cubicBezTo>
                    <a:cubicBezTo>
                      <a:pt x="64368" y="104775"/>
                      <a:pt x="63177" y="111807"/>
                      <a:pt x="63177" y="118207"/>
                    </a:cubicBezTo>
                    <a:cubicBezTo>
                      <a:pt x="63177" y="128401"/>
                      <a:pt x="65596" y="136326"/>
                      <a:pt x="70432" y="141982"/>
                    </a:cubicBezTo>
                    <a:cubicBezTo>
                      <a:pt x="75269" y="147637"/>
                      <a:pt x="80813" y="150465"/>
                      <a:pt x="87064" y="150465"/>
                    </a:cubicBezTo>
                    <a:cubicBezTo>
                      <a:pt x="91231" y="150465"/>
                      <a:pt x="95622" y="149219"/>
                      <a:pt x="100235" y="146726"/>
                    </a:cubicBezTo>
                    <a:cubicBezTo>
                      <a:pt x="104849" y="144233"/>
                      <a:pt x="109258" y="140531"/>
                      <a:pt x="113462" y="135619"/>
                    </a:cubicBezTo>
                    <a:cubicBezTo>
                      <a:pt x="117667" y="130708"/>
                      <a:pt x="121108" y="124476"/>
                      <a:pt x="123787" y="116923"/>
                    </a:cubicBezTo>
                    <a:cubicBezTo>
                      <a:pt x="126466" y="109370"/>
                      <a:pt x="127806" y="101798"/>
                      <a:pt x="127806" y="94208"/>
                    </a:cubicBezTo>
                    <a:cubicBezTo>
                      <a:pt x="127806" y="84088"/>
                      <a:pt x="125294" y="76237"/>
                      <a:pt x="120271" y="70656"/>
                    </a:cubicBezTo>
                    <a:cubicBezTo>
                      <a:pt x="115248" y="65075"/>
                      <a:pt x="109128" y="62284"/>
                      <a:pt x="101910" y="62284"/>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schemeClr val="bg1"/>
                  </a:solidFill>
                  <a:cs typeface="Arial" panose="020B0604020202020204" pitchFamily="34" charset="0"/>
                </a:endParaRPr>
              </a:p>
            </p:txBody>
          </p:sp>
        </p:grpSp>
      </p:grpSp>
    </p:spTree>
    <p:extLst>
      <p:ext uri="{BB962C8B-B14F-4D97-AF65-F5344CB8AC3E}">
        <p14:creationId xmlns:p14="http://schemas.microsoft.com/office/powerpoint/2010/main" val="1114574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DA01-017F-4AD0-B692-F7C11A31AF68}"/>
              </a:ext>
            </a:extLst>
          </p:cNvPr>
          <p:cNvSpPr>
            <a:spLocks noGrp="1"/>
          </p:cNvSpPr>
          <p:nvPr>
            <p:ph type="title"/>
          </p:nvPr>
        </p:nvSpPr>
        <p:spPr>
          <a:xfrm>
            <a:off x="609600" y="0"/>
            <a:ext cx="10972800" cy="829491"/>
          </a:xfrm>
        </p:spPr>
        <p:txBody>
          <a:bodyPr/>
          <a:lstStyle/>
          <a:p>
            <a:pPr algn="ctr"/>
            <a:r>
              <a:rPr lang="en-US" dirty="0"/>
              <a:t>Outline</a:t>
            </a:r>
          </a:p>
        </p:txBody>
      </p:sp>
      <p:sp>
        <p:nvSpPr>
          <p:cNvPr id="3" name="Content Placeholder 2">
            <a:extLst>
              <a:ext uri="{FF2B5EF4-FFF2-40B4-BE49-F238E27FC236}">
                <a16:creationId xmlns:a16="http://schemas.microsoft.com/office/drawing/2014/main" id="{E7084ECD-15BE-4D44-81BE-001B8BABD63C}"/>
              </a:ext>
            </a:extLst>
          </p:cNvPr>
          <p:cNvSpPr>
            <a:spLocks noGrp="1"/>
          </p:cNvSpPr>
          <p:nvPr>
            <p:ph idx="1"/>
          </p:nvPr>
        </p:nvSpPr>
        <p:spPr>
          <a:xfrm>
            <a:off x="715617" y="1143000"/>
            <a:ext cx="10972800" cy="5215309"/>
          </a:xfrm>
          <a:noFill/>
        </p:spPr>
        <p:txBody>
          <a:bodyPr>
            <a:normAutofit lnSpcReduction="10000"/>
          </a:bodyPr>
          <a:lstStyle/>
          <a:p>
            <a:r>
              <a:rPr lang="en-US" dirty="0"/>
              <a:t>Introducing AATF</a:t>
            </a:r>
          </a:p>
          <a:p>
            <a:endParaRPr lang="en-US" dirty="0"/>
          </a:p>
          <a:p>
            <a:r>
              <a:rPr lang="en-US" dirty="0"/>
              <a:t>Case Studies</a:t>
            </a:r>
          </a:p>
          <a:p>
            <a:pPr lvl="1"/>
            <a:r>
              <a:rPr lang="en-US" dirty="0"/>
              <a:t>Development and delivery of PBR Cowpea in Africa</a:t>
            </a:r>
          </a:p>
          <a:p>
            <a:pPr marL="457200" lvl="1" indent="0">
              <a:buNone/>
            </a:pPr>
            <a:endParaRPr lang="en-US" dirty="0"/>
          </a:p>
          <a:p>
            <a:pPr lvl="1"/>
            <a:r>
              <a:rPr lang="en-US" dirty="0"/>
              <a:t>WEMA-TELA Maize Project</a:t>
            </a:r>
          </a:p>
          <a:p>
            <a:pPr lvl="1"/>
            <a:endParaRPr lang="en-US" dirty="0"/>
          </a:p>
          <a:p>
            <a:pPr lvl="1"/>
            <a:r>
              <a:rPr lang="en-US" dirty="0"/>
              <a:t>Other projects on GM crops</a:t>
            </a:r>
          </a:p>
          <a:p>
            <a:endParaRPr lang="en-US" dirty="0"/>
          </a:p>
          <a:p>
            <a:r>
              <a:rPr lang="en-US" dirty="0"/>
              <a:t>Concluding Remarks</a:t>
            </a:r>
          </a:p>
          <a:p>
            <a:endParaRPr lang="en-US" dirty="0"/>
          </a:p>
        </p:txBody>
      </p:sp>
    </p:spTree>
    <p:extLst>
      <p:ext uri="{BB962C8B-B14F-4D97-AF65-F5344CB8AC3E}">
        <p14:creationId xmlns:p14="http://schemas.microsoft.com/office/powerpoint/2010/main" val="93868997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a:extLst>
              <a:ext uri="{FF2B5EF4-FFF2-40B4-BE49-F238E27FC236}">
                <a16:creationId xmlns:a16="http://schemas.microsoft.com/office/drawing/2014/main" id="{F51E37C9-A2DB-493C-B1AE-761AC08AD2C7}"/>
              </a:ext>
            </a:extLst>
          </p:cNvPr>
          <p:cNvGrpSpPr/>
          <p:nvPr/>
        </p:nvGrpSpPr>
        <p:grpSpPr>
          <a:xfrm>
            <a:off x="968540" y="2023249"/>
            <a:ext cx="2502763" cy="2491823"/>
            <a:chOff x="0" y="0"/>
            <a:chExt cx="6167914" cy="6052133"/>
          </a:xfrm>
          <a:gradFill flip="none" rotWithShape="1">
            <a:gsLst>
              <a:gs pos="75000">
                <a:srgbClr val="76BB43"/>
              </a:gs>
              <a:gs pos="93000">
                <a:schemeClr val="bg1">
                  <a:lumMod val="95000"/>
                </a:schemeClr>
              </a:gs>
              <a:gs pos="39000">
                <a:srgbClr val="507535"/>
              </a:gs>
            </a:gsLst>
            <a:lin ang="2700000" scaled="1"/>
            <a:tileRect/>
          </a:gradFill>
        </p:grpSpPr>
        <p:sp>
          <p:nvSpPr>
            <p:cNvPr id="25" name="Circle">
              <a:extLst>
                <a:ext uri="{FF2B5EF4-FFF2-40B4-BE49-F238E27FC236}">
                  <a16:creationId xmlns:a16="http://schemas.microsoft.com/office/drawing/2014/main" id="{EDF898E9-200A-424C-9FAD-B4FEAECFE926}"/>
                </a:ext>
              </a:extLst>
            </p:cNvPr>
            <p:cNvSpPr/>
            <p:nvPr/>
          </p:nvSpPr>
          <p:spPr>
            <a:xfrm>
              <a:off x="0" y="0"/>
              <a:ext cx="6052133" cy="6052133"/>
            </a:xfrm>
            <a:prstGeom prst="ellipse">
              <a:avLst/>
            </a:prstGeom>
            <a:grp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VISION:">
              <a:extLst>
                <a:ext uri="{FF2B5EF4-FFF2-40B4-BE49-F238E27FC236}">
                  <a16:creationId xmlns:a16="http://schemas.microsoft.com/office/drawing/2014/main" id="{9368E1D8-63C2-4F15-BC50-DFFF6A1D26A0}"/>
                </a:ext>
              </a:extLst>
            </p:cNvPr>
            <p:cNvSpPr txBox="1"/>
            <p:nvPr/>
          </p:nvSpPr>
          <p:spPr>
            <a:xfrm>
              <a:off x="2172597" y="1142218"/>
              <a:ext cx="2987898" cy="13012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defTabSz="1828800">
                <a:lnSpc>
                  <a:spcPct val="80000"/>
                </a:lnSpc>
                <a:spcBef>
                  <a:spcPts val="1000"/>
                </a:spcBef>
                <a:buClr>
                  <a:srgbClr val="FFCA00"/>
                </a:buClr>
                <a:buFont typeface="Helvetica"/>
                <a:defRPr sz="4000" spc="-119">
                  <a:solidFill>
                    <a:srgbClr val="FFCF01"/>
                  </a:solidFill>
                  <a:uFill>
                    <a:solidFill>
                      <a:srgbClr val="FFFFFF"/>
                    </a:solidFill>
                  </a:uFill>
                  <a:latin typeface="Futura Bold"/>
                  <a:ea typeface="Futura Bold"/>
                  <a:cs typeface="Futura Bold"/>
                  <a:sym typeface="Futura Bold"/>
                </a:defRPr>
              </a:lvl1pPr>
            </a:lstStyle>
            <a:p>
              <a:pPr marL="0" marR="0" lvl="0" indent="0" algn="l" defTabSz="1828800" rtl="0" eaLnBrk="1" fontAlgn="auto" latinLnBrk="0" hangingPunct="1">
                <a:lnSpc>
                  <a:spcPct val="80000"/>
                </a:lnSpc>
                <a:spcBef>
                  <a:spcPts val="1000"/>
                </a:spcBef>
                <a:spcAft>
                  <a:spcPts val="0"/>
                </a:spcAft>
                <a:buClr>
                  <a:srgbClr val="FFCA00"/>
                </a:buClr>
                <a:buSzTx/>
                <a:buFont typeface="Helvetica"/>
                <a:buNone/>
                <a:tabLst/>
                <a:defRPr/>
              </a:pPr>
              <a:r>
                <a:rPr kumimoji="0" sz="18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VISION:</a:t>
              </a:r>
            </a:p>
          </p:txBody>
        </p:sp>
        <p:sp>
          <p:nvSpPr>
            <p:cNvPr id="27" name="A prosperous…">
              <a:extLst>
                <a:ext uri="{FF2B5EF4-FFF2-40B4-BE49-F238E27FC236}">
                  <a16:creationId xmlns:a16="http://schemas.microsoft.com/office/drawing/2014/main" id="{D2D13461-04A7-42DB-90AD-21DE2D4150D8}"/>
                </a:ext>
              </a:extLst>
            </p:cNvPr>
            <p:cNvSpPr txBox="1"/>
            <p:nvPr/>
          </p:nvSpPr>
          <p:spPr>
            <a:xfrm>
              <a:off x="1186325" y="2436491"/>
              <a:ext cx="4981589" cy="14086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solidFill>
                    <a:srgbClr val="FFFFFF"/>
                  </a:solidFill>
                  <a:latin typeface="Futura Bold"/>
                  <a:ea typeface="Futura Bold"/>
                  <a:cs typeface="Futura Bold"/>
                  <a:sym typeface="Futura Bold"/>
                </a:defRPr>
              </a:pPr>
              <a:r>
                <a:rPr kumimoji="0" sz="1600" b="0" i="0" u="none" strike="noStrike" kern="1200" cap="none" spc="0" normalizeH="0" baseline="0" noProof="0" dirty="0">
                  <a:ln>
                    <a:noFill/>
                  </a:ln>
                  <a:solidFill>
                    <a:srgbClr val="FFFFFF"/>
                  </a:solidFill>
                  <a:effectLst/>
                  <a:uLnTx/>
                  <a:uFillTx/>
                  <a:latin typeface="Futura Bold"/>
                  <a:sym typeface="Futura Bold"/>
                </a:rPr>
                <a:t>A prosperous </a:t>
              </a:r>
            </a:p>
            <a:p>
              <a:pPr marL="0" marR="0" lvl="0" indent="0" algn="l" defTabSz="914400" rtl="0" eaLnBrk="1" fontAlgn="auto" latinLnBrk="0" hangingPunct="1">
                <a:lnSpc>
                  <a:spcPct val="70000"/>
                </a:lnSpc>
                <a:spcBef>
                  <a:spcPts val="0"/>
                </a:spcBef>
                <a:spcAft>
                  <a:spcPts val="0"/>
                </a:spcAft>
                <a:buClrTx/>
                <a:buSzTx/>
                <a:buFontTx/>
                <a:buNone/>
                <a:tabLst/>
                <a:defRPr>
                  <a:solidFill>
                    <a:srgbClr val="FFFFFF"/>
                  </a:solidFill>
                  <a:latin typeface="Futura Bold"/>
                  <a:ea typeface="Futura Bold"/>
                  <a:cs typeface="Futura Bold"/>
                  <a:sym typeface="Futura Bold"/>
                </a:defRPr>
              </a:pPr>
              <a:r>
                <a:rPr kumimoji="0" sz="1600" b="0" i="0" u="none" strike="noStrike" kern="1200" cap="none" spc="0" normalizeH="0" baseline="0" noProof="0" dirty="0">
                  <a:ln>
                    <a:noFill/>
                  </a:ln>
                  <a:solidFill>
                    <a:srgbClr val="FFFFFF"/>
                  </a:solidFill>
                  <a:effectLst/>
                  <a:uLnTx/>
                  <a:uFillTx/>
                  <a:latin typeface="Futura Bold"/>
                  <a:sym typeface="Futura Bold"/>
                </a:rPr>
                <a:t>and food secure Africa</a:t>
              </a:r>
            </a:p>
          </p:txBody>
        </p:sp>
      </p:grpSp>
      <p:sp>
        <p:nvSpPr>
          <p:cNvPr id="16387" name="Title 1">
            <a:extLst>
              <a:ext uri="{FF2B5EF4-FFF2-40B4-BE49-F238E27FC236}">
                <a16:creationId xmlns:a16="http://schemas.microsoft.com/office/drawing/2014/main" id="{3845661B-DF2B-41AD-AD3C-8ED32A3BBB8A}"/>
              </a:ext>
            </a:extLst>
          </p:cNvPr>
          <p:cNvSpPr>
            <a:spLocks noGrp="1" noChangeArrowheads="1"/>
          </p:cNvSpPr>
          <p:nvPr>
            <p:ph type="title"/>
          </p:nvPr>
        </p:nvSpPr>
        <p:spPr>
          <a:xfrm>
            <a:off x="1787047" y="183642"/>
            <a:ext cx="9121958" cy="621891"/>
          </a:xfrm>
        </p:spPr>
        <p:txBody>
          <a:bodyPr>
            <a:normAutofit fontScale="90000"/>
          </a:bodyPr>
          <a:lstStyle/>
          <a:p>
            <a:pPr algn="ctr"/>
            <a:r>
              <a:rPr lang="en-US" altLang="en-US" b="1" dirty="0">
                <a:solidFill>
                  <a:srgbClr val="996633"/>
                </a:solidFill>
                <a:latin typeface="Myriad Pro"/>
                <a:cs typeface="Arial" panose="020B0604020202020204" pitchFamily="34" charset="0"/>
              </a:rPr>
              <a:t>AATF’s vision, mission and objectives</a:t>
            </a:r>
          </a:p>
        </p:txBody>
      </p:sp>
      <p:grpSp>
        <p:nvGrpSpPr>
          <p:cNvPr id="13" name="Group">
            <a:extLst>
              <a:ext uri="{FF2B5EF4-FFF2-40B4-BE49-F238E27FC236}">
                <a16:creationId xmlns:a16="http://schemas.microsoft.com/office/drawing/2014/main" id="{F7EC75B9-1D78-468D-916F-60CEEB77727D}"/>
              </a:ext>
            </a:extLst>
          </p:cNvPr>
          <p:cNvGrpSpPr/>
          <p:nvPr/>
        </p:nvGrpSpPr>
        <p:grpSpPr>
          <a:xfrm>
            <a:off x="1866145" y="3602101"/>
            <a:ext cx="3902251" cy="2491824"/>
            <a:chOff x="0" y="0"/>
            <a:chExt cx="9616870" cy="6052134"/>
          </a:xfrm>
        </p:grpSpPr>
        <p:sp>
          <p:nvSpPr>
            <p:cNvPr id="14" name="Rounded Rectangle">
              <a:extLst>
                <a:ext uri="{FF2B5EF4-FFF2-40B4-BE49-F238E27FC236}">
                  <a16:creationId xmlns:a16="http://schemas.microsoft.com/office/drawing/2014/main" id="{427FDB18-19DC-467D-A32D-0E50B57E089D}"/>
                </a:ext>
              </a:extLst>
            </p:cNvPr>
            <p:cNvSpPr/>
            <p:nvPr/>
          </p:nvSpPr>
          <p:spPr>
            <a:xfrm>
              <a:off x="5101914" y="2038575"/>
              <a:ext cx="4202122" cy="655442"/>
            </a:xfrm>
            <a:prstGeom prst="roundRect">
              <a:avLst>
                <a:gd name="adj" fmla="val 35747"/>
              </a:avLst>
            </a:prstGeom>
            <a:solidFill>
              <a:srgbClr val="912E92"/>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ounded Rectangle">
              <a:extLst>
                <a:ext uri="{FF2B5EF4-FFF2-40B4-BE49-F238E27FC236}">
                  <a16:creationId xmlns:a16="http://schemas.microsoft.com/office/drawing/2014/main" id="{9DE17BA5-E539-48A4-98C5-B892FFD5C388}"/>
                </a:ext>
              </a:extLst>
            </p:cNvPr>
            <p:cNvSpPr/>
            <p:nvPr/>
          </p:nvSpPr>
          <p:spPr>
            <a:xfrm>
              <a:off x="5101914" y="2827708"/>
              <a:ext cx="4162994" cy="535386"/>
            </a:xfrm>
            <a:prstGeom prst="roundRect">
              <a:avLst>
                <a:gd name="adj" fmla="val 35747"/>
              </a:avLst>
            </a:prstGeom>
            <a:solidFill>
              <a:srgbClr val="912E92"/>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Dedication">
              <a:extLst>
                <a:ext uri="{FF2B5EF4-FFF2-40B4-BE49-F238E27FC236}">
                  <a16:creationId xmlns:a16="http://schemas.microsoft.com/office/drawing/2014/main" id="{5BADF5D9-45A7-4433-97CC-2C08C4475B24}"/>
                </a:ext>
              </a:extLst>
            </p:cNvPr>
            <p:cNvSpPr txBox="1"/>
            <p:nvPr/>
          </p:nvSpPr>
          <p:spPr>
            <a:xfrm>
              <a:off x="6213396" y="2779586"/>
              <a:ext cx="3403474" cy="5835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a:defRPr>
                  <a:solidFill>
                    <a:srgbClr val="FFFFFF"/>
                  </a:solidFill>
                  <a:latin typeface="Futura"/>
                  <a:ea typeface="Futura"/>
                  <a:cs typeface="Futura"/>
                  <a:sym typeface="Futur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Futura"/>
                  <a:sym typeface="Futura"/>
                </a:rPr>
                <a:t>Dedication</a:t>
              </a:r>
            </a:p>
          </p:txBody>
        </p:sp>
        <p:sp>
          <p:nvSpPr>
            <p:cNvPr id="17" name="Integrity">
              <a:extLst>
                <a:ext uri="{FF2B5EF4-FFF2-40B4-BE49-F238E27FC236}">
                  <a16:creationId xmlns:a16="http://schemas.microsoft.com/office/drawing/2014/main" id="{CD47B708-E772-427B-86C5-AA0FDCE092A7}"/>
                </a:ext>
              </a:extLst>
            </p:cNvPr>
            <p:cNvSpPr txBox="1"/>
            <p:nvPr/>
          </p:nvSpPr>
          <p:spPr>
            <a:xfrm>
              <a:off x="6216913" y="2001551"/>
              <a:ext cx="2925786" cy="4414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a:defRPr>
                  <a:solidFill>
                    <a:srgbClr val="FFFFFF"/>
                  </a:solidFill>
                  <a:latin typeface="Futura"/>
                  <a:ea typeface="Futura"/>
                  <a:cs typeface="Futura"/>
                  <a:sym typeface="Futur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Futura"/>
                  <a:sym typeface="Futura"/>
                </a:rPr>
                <a:t>Integrity</a:t>
              </a:r>
            </a:p>
          </p:txBody>
        </p:sp>
        <p:sp>
          <p:nvSpPr>
            <p:cNvPr id="18" name="Rounded Rectangle">
              <a:extLst>
                <a:ext uri="{FF2B5EF4-FFF2-40B4-BE49-F238E27FC236}">
                  <a16:creationId xmlns:a16="http://schemas.microsoft.com/office/drawing/2014/main" id="{998F2061-A784-4B61-A070-66017D6E3732}"/>
                </a:ext>
              </a:extLst>
            </p:cNvPr>
            <p:cNvSpPr/>
            <p:nvPr/>
          </p:nvSpPr>
          <p:spPr>
            <a:xfrm>
              <a:off x="5101914" y="3456564"/>
              <a:ext cx="4162994" cy="640261"/>
            </a:xfrm>
            <a:prstGeom prst="roundRect">
              <a:avLst>
                <a:gd name="adj" fmla="val 35747"/>
              </a:avLst>
            </a:prstGeom>
            <a:solidFill>
              <a:srgbClr val="912E92"/>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ccessibility">
              <a:extLst>
                <a:ext uri="{FF2B5EF4-FFF2-40B4-BE49-F238E27FC236}">
                  <a16:creationId xmlns:a16="http://schemas.microsoft.com/office/drawing/2014/main" id="{B3ABA25A-45A2-4C49-B87E-752B8EC04E32}"/>
                </a:ext>
              </a:extLst>
            </p:cNvPr>
            <p:cNvSpPr txBox="1"/>
            <p:nvPr/>
          </p:nvSpPr>
          <p:spPr>
            <a:xfrm>
              <a:off x="6105023" y="3415300"/>
              <a:ext cx="3403474" cy="6402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a:defRPr>
                  <a:solidFill>
                    <a:srgbClr val="FFFFFF"/>
                  </a:solidFill>
                  <a:latin typeface="Futura"/>
                  <a:ea typeface="Futura"/>
                  <a:cs typeface="Futura"/>
                  <a:sym typeface="Futur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Futura"/>
                  <a:sym typeface="Futura"/>
                </a:rPr>
                <a:t>Accessibility</a:t>
              </a:r>
            </a:p>
          </p:txBody>
        </p:sp>
        <p:grpSp>
          <p:nvGrpSpPr>
            <p:cNvPr id="20" name="Group">
              <a:extLst>
                <a:ext uri="{FF2B5EF4-FFF2-40B4-BE49-F238E27FC236}">
                  <a16:creationId xmlns:a16="http://schemas.microsoft.com/office/drawing/2014/main" id="{479C2F3A-29BB-484D-9943-3BDF6FE7040C}"/>
                </a:ext>
              </a:extLst>
            </p:cNvPr>
            <p:cNvGrpSpPr/>
            <p:nvPr/>
          </p:nvGrpSpPr>
          <p:grpSpPr>
            <a:xfrm>
              <a:off x="0" y="0"/>
              <a:ext cx="6052134" cy="6052134"/>
              <a:chOff x="0" y="0"/>
              <a:chExt cx="6052133" cy="6052133"/>
            </a:xfrm>
          </p:grpSpPr>
          <p:sp>
            <p:nvSpPr>
              <p:cNvPr id="21" name="Circle">
                <a:extLst>
                  <a:ext uri="{FF2B5EF4-FFF2-40B4-BE49-F238E27FC236}">
                    <a16:creationId xmlns:a16="http://schemas.microsoft.com/office/drawing/2014/main" id="{285B612E-DEF3-4831-9237-72D9E3AD8565}"/>
                  </a:ext>
                </a:extLst>
              </p:cNvPr>
              <p:cNvSpPr/>
              <p:nvPr/>
            </p:nvSpPr>
            <p:spPr>
              <a:xfrm>
                <a:off x="0" y="0"/>
                <a:ext cx="6052133" cy="6052133"/>
              </a:xfrm>
              <a:prstGeom prst="ellipse">
                <a:avLst/>
              </a:prstGeom>
              <a:gradFill flip="none" rotWithShape="1">
                <a:gsLst>
                  <a:gs pos="0">
                    <a:schemeClr val="bg1">
                      <a:lumMod val="95000"/>
                    </a:schemeClr>
                  </a:gs>
                  <a:gs pos="24000">
                    <a:srgbClr val="76BB43"/>
                  </a:gs>
                  <a:gs pos="53000">
                    <a:srgbClr val="507535"/>
                  </a:gs>
                </a:gsLst>
                <a:lin ang="54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VALUES:">
                <a:extLst>
                  <a:ext uri="{FF2B5EF4-FFF2-40B4-BE49-F238E27FC236}">
                    <a16:creationId xmlns:a16="http://schemas.microsoft.com/office/drawing/2014/main" id="{E3B0532B-ECE6-42B1-8B1B-663577D0018F}"/>
                  </a:ext>
                </a:extLst>
              </p:cNvPr>
              <p:cNvSpPr txBox="1"/>
              <p:nvPr/>
            </p:nvSpPr>
            <p:spPr>
              <a:xfrm>
                <a:off x="2045071" y="1320394"/>
                <a:ext cx="2987900" cy="13012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defTabSz="1828800">
                  <a:lnSpc>
                    <a:spcPct val="80000"/>
                  </a:lnSpc>
                  <a:spcBef>
                    <a:spcPts val="1000"/>
                  </a:spcBef>
                  <a:buClr>
                    <a:srgbClr val="FFCA00"/>
                  </a:buClr>
                  <a:buFont typeface="Helvetica"/>
                  <a:defRPr sz="4000" spc="-119">
                    <a:solidFill>
                      <a:srgbClr val="FFCF01"/>
                    </a:solidFill>
                    <a:uFill>
                      <a:solidFill>
                        <a:srgbClr val="FFFFFF"/>
                      </a:solidFill>
                    </a:uFill>
                    <a:latin typeface="Futura Bold"/>
                    <a:ea typeface="Futura Bold"/>
                    <a:cs typeface="Futura Bold"/>
                    <a:sym typeface="Futura Bold"/>
                  </a:defRPr>
                </a:lvl1pPr>
              </a:lstStyle>
              <a:p>
                <a:pPr marL="0" marR="0" lvl="0" indent="0" algn="l" defTabSz="1828800" rtl="0" eaLnBrk="1" fontAlgn="auto" latinLnBrk="0" hangingPunct="1">
                  <a:lnSpc>
                    <a:spcPct val="80000"/>
                  </a:lnSpc>
                  <a:spcBef>
                    <a:spcPts val="1000"/>
                  </a:spcBef>
                  <a:spcAft>
                    <a:spcPts val="0"/>
                  </a:spcAft>
                  <a:buClr>
                    <a:srgbClr val="FFCA00"/>
                  </a:buClr>
                  <a:buSzTx/>
                  <a:buFont typeface="Helvetica"/>
                  <a:buNone/>
                  <a:tabLst/>
                  <a:defRPr/>
                </a:pPr>
                <a:r>
                  <a:rPr kumimoji="0" sz="18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VALUES</a:t>
                </a:r>
                <a:r>
                  <a:rPr kumimoji="0" sz="15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a:t>
                </a:r>
              </a:p>
            </p:txBody>
          </p:sp>
          <p:sp>
            <p:nvSpPr>
              <p:cNvPr id="23" name="define the principles that shape what AATF is and what it champions.">
                <a:extLst>
                  <a:ext uri="{FF2B5EF4-FFF2-40B4-BE49-F238E27FC236}">
                    <a16:creationId xmlns:a16="http://schemas.microsoft.com/office/drawing/2014/main" id="{D834E96F-6D1C-43CE-A78B-4D4081B75894}"/>
                  </a:ext>
                </a:extLst>
              </p:cNvPr>
              <p:cNvSpPr txBox="1"/>
              <p:nvPr/>
            </p:nvSpPr>
            <p:spPr>
              <a:xfrm>
                <a:off x="497802" y="2476583"/>
                <a:ext cx="4954616" cy="20383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a:lnSpc>
                    <a:spcPct val="70000"/>
                  </a:lnSpc>
                  <a:defRPr>
                    <a:solidFill>
                      <a:srgbClr val="FFFFFF"/>
                    </a:solidFill>
                    <a:latin typeface="Futura Bold"/>
                    <a:ea typeface="Futura Bold"/>
                    <a:cs typeface="Futura Bold"/>
                    <a:sym typeface="Futura Bold"/>
                  </a:defRPr>
                </a:lvl1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utura Bold"/>
                    <a:sym typeface="Futura Bold"/>
                  </a:rPr>
                  <a:t>D</a:t>
                </a:r>
                <a:r>
                  <a:rPr kumimoji="0" sz="1400" b="0" i="0" u="none" strike="noStrike" kern="1200" cap="none" spc="0" normalizeH="0" baseline="0" noProof="0" dirty="0" err="1">
                    <a:ln>
                      <a:noFill/>
                    </a:ln>
                    <a:solidFill>
                      <a:srgbClr val="FFFFFF"/>
                    </a:solidFill>
                    <a:effectLst/>
                    <a:uLnTx/>
                    <a:uFillTx/>
                    <a:latin typeface="Futura Bold"/>
                    <a:sym typeface="Futura Bold"/>
                  </a:rPr>
                  <a:t>efine</a:t>
                </a:r>
                <a:r>
                  <a:rPr kumimoji="0" sz="1400" b="0" i="0" u="none" strike="noStrike" kern="1200" cap="none" spc="0" normalizeH="0" baseline="0" noProof="0" dirty="0">
                    <a:ln>
                      <a:noFill/>
                    </a:ln>
                    <a:solidFill>
                      <a:srgbClr val="FFFFFF"/>
                    </a:solidFill>
                    <a:effectLst/>
                    <a:uLnTx/>
                    <a:uFillTx/>
                    <a:latin typeface="Futura Bold"/>
                    <a:sym typeface="Futura Bold"/>
                  </a:rPr>
                  <a:t> the principles that shape what AATF is and what it champions.</a:t>
                </a:r>
              </a:p>
            </p:txBody>
          </p:sp>
        </p:grpSp>
      </p:grpSp>
      <p:grpSp>
        <p:nvGrpSpPr>
          <p:cNvPr id="28" name="Group">
            <a:extLst>
              <a:ext uri="{FF2B5EF4-FFF2-40B4-BE49-F238E27FC236}">
                <a16:creationId xmlns:a16="http://schemas.microsoft.com/office/drawing/2014/main" id="{BD20EDAA-908F-4E75-9686-6C3164A5E76C}"/>
              </a:ext>
            </a:extLst>
          </p:cNvPr>
          <p:cNvGrpSpPr/>
          <p:nvPr/>
        </p:nvGrpSpPr>
        <p:grpSpPr>
          <a:xfrm>
            <a:off x="6692660" y="3102019"/>
            <a:ext cx="3580827" cy="1972492"/>
            <a:chOff x="7411253" y="3653986"/>
            <a:chExt cx="9548873" cy="5259978"/>
          </a:xfrm>
        </p:grpSpPr>
        <p:sp>
          <p:nvSpPr>
            <p:cNvPr id="29" name="Rounded Rectangle">
              <a:extLst>
                <a:ext uri="{FF2B5EF4-FFF2-40B4-BE49-F238E27FC236}">
                  <a16:creationId xmlns:a16="http://schemas.microsoft.com/office/drawing/2014/main" id="{3485D5F6-D092-4E29-B4AF-121151DF42BD}"/>
                </a:ext>
              </a:extLst>
            </p:cNvPr>
            <p:cNvSpPr/>
            <p:nvPr/>
          </p:nvSpPr>
          <p:spPr>
            <a:xfrm>
              <a:off x="7763216" y="3691945"/>
              <a:ext cx="9196910" cy="1346201"/>
            </a:xfrm>
            <a:prstGeom prst="roundRect">
              <a:avLst>
                <a:gd name="adj" fmla="val 16331"/>
              </a:avLst>
            </a:prstGeom>
            <a:solidFill>
              <a:srgbClr val="F4B71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a:extLst>
                <a:ext uri="{FF2B5EF4-FFF2-40B4-BE49-F238E27FC236}">
                  <a16:creationId xmlns:a16="http://schemas.microsoft.com/office/drawing/2014/main" id="{E94D4C0E-F2CA-43B0-896C-FBED4349ACCD}"/>
                </a:ext>
              </a:extLst>
            </p:cNvPr>
            <p:cNvSpPr/>
            <p:nvPr/>
          </p:nvSpPr>
          <p:spPr>
            <a:xfrm>
              <a:off x="7763216" y="5258214"/>
              <a:ext cx="9196910" cy="1661110"/>
            </a:xfrm>
            <a:prstGeom prst="roundRect">
              <a:avLst>
                <a:gd name="adj" fmla="val 13235"/>
              </a:avLst>
            </a:prstGeom>
            <a:solidFill>
              <a:srgbClr val="F4B71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a:extLst>
                <a:ext uri="{FF2B5EF4-FFF2-40B4-BE49-F238E27FC236}">
                  <a16:creationId xmlns:a16="http://schemas.microsoft.com/office/drawing/2014/main" id="{2E358349-6FE2-4D78-B163-1E3605BD7303}"/>
                </a:ext>
              </a:extLst>
            </p:cNvPr>
            <p:cNvSpPr/>
            <p:nvPr/>
          </p:nvSpPr>
          <p:spPr>
            <a:xfrm>
              <a:off x="7763216" y="7139392"/>
              <a:ext cx="9196910" cy="1774572"/>
            </a:xfrm>
            <a:prstGeom prst="roundRect">
              <a:avLst>
                <a:gd name="adj" fmla="val 12389"/>
              </a:avLst>
            </a:prstGeom>
            <a:solidFill>
              <a:srgbClr val="F4B71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1">
              <a:extLst>
                <a:ext uri="{FF2B5EF4-FFF2-40B4-BE49-F238E27FC236}">
                  <a16:creationId xmlns:a16="http://schemas.microsoft.com/office/drawing/2014/main" id="{8491CE20-2BBA-4566-8D65-6169985C9CEE}"/>
                </a:ext>
              </a:extLst>
            </p:cNvPr>
            <p:cNvSpPr/>
            <p:nvPr/>
          </p:nvSpPr>
          <p:spPr>
            <a:xfrm>
              <a:off x="7411253" y="3653986"/>
              <a:ext cx="1270001" cy="1270001"/>
            </a:xfrm>
            <a:prstGeom prst="ellipse">
              <a:avLst/>
            </a:prstGeom>
            <a:solidFill>
              <a:srgbClr val="FFFFFF"/>
            </a:solidFill>
            <a:ln w="76200" cap="flat">
              <a:solidFill>
                <a:srgbClr val="000000"/>
              </a:solidFill>
              <a:prstDash val="solid"/>
              <a:round/>
            </a:ln>
            <a:effectLst>
              <a:outerShdw blurRad="469900" dir="5063586"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latin typeface="Futura Bold"/>
                  <a:ea typeface="Futura Bold"/>
                  <a:cs typeface="Futura Bold"/>
                  <a:sym typeface="Futura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Futura Bold"/>
                  <a:sym typeface="Futura Bold"/>
                </a:rPr>
                <a:t>1</a:t>
              </a:r>
            </a:p>
          </p:txBody>
        </p:sp>
        <p:sp>
          <p:nvSpPr>
            <p:cNvPr id="33" name="2">
              <a:extLst>
                <a:ext uri="{FF2B5EF4-FFF2-40B4-BE49-F238E27FC236}">
                  <a16:creationId xmlns:a16="http://schemas.microsoft.com/office/drawing/2014/main" id="{324EBC60-2FB1-4E5C-AFE0-87EF97005D03}"/>
                </a:ext>
              </a:extLst>
            </p:cNvPr>
            <p:cNvSpPr/>
            <p:nvPr/>
          </p:nvSpPr>
          <p:spPr>
            <a:xfrm>
              <a:off x="7411253" y="5522832"/>
              <a:ext cx="1270001" cy="1270001"/>
            </a:xfrm>
            <a:prstGeom prst="ellipse">
              <a:avLst/>
            </a:prstGeom>
            <a:solidFill>
              <a:srgbClr val="FFFFFF"/>
            </a:solidFill>
            <a:ln w="76200" cap="flat">
              <a:solidFill>
                <a:srgbClr val="000000"/>
              </a:solidFill>
              <a:prstDash val="solid"/>
              <a:round/>
            </a:ln>
            <a:effectLst>
              <a:outerShdw blurRad="469900" dir="5063586"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latin typeface="Futura Bold"/>
                  <a:ea typeface="Futura Bold"/>
                  <a:cs typeface="Futura Bold"/>
                  <a:sym typeface="Futura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Futura Bold"/>
                  <a:sym typeface="Futura Bold"/>
                </a:rPr>
                <a:t>2</a:t>
              </a:r>
            </a:p>
          </p:txBody>
        </p:sp>
        <p:sp>
          <p:nvSpPr>
            <p:cNvPr id="34" name="3">
              <a:extLst>
                <a:ext uri="{FF2B5EF4-FFF2-40B4-BE49-F238E27FC236}">
                  <a16:creationId xmlns:a16="http://schemas.microsoft.com/office/drawing/2014/main" id="{DF65E741-9A78-4CF8-8C68-2F53E719302A}"/>
                </a:ext>
              </a:extLst>
            </p:cNvPr>
            <p:cNvSpPr/>
            <p:nvPr/>
          </p:nvSpPr>
          <p:spPr>
            <a:xfrm>
              <a:off x="7411253" y="7391679"/>
              <a:ext cx="1270000" cy="1270000"/>
            </a:xfrm>
            <a:prstGeom prst="ellipse">
              <a:avLst/>
            </a:prstGeom>
            <a:solidFill>
              <a:srgbClr val="FFFFFF"/>
            </a:solidFill>
            <a:ln w="76200" cap="flat">
              <a:solidFill>
                <a:srgbClr val="000000"/>
              </a:solidFill>
              <a:prstDash val="solid"/>
              <a:round/>
            </a:ln>
            <a:effectLst>
              <a:outerShdw blurRad="469900" dir="5063586"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latin typeface="Futura Bold"/>
                  <a:ea typeface="Futura Bold"/>
                  <a:cs typeface="Futura Bold"/>
                  <a:sym typeface="Futura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Futura Bold"/>
                  <a:sym typeface="Futura Bold"/>
                </a:rPr>
                <a:t>3</a:t>
              </a:r>
            </a:p>
          </p:txBody>
        </p:sp>
        <p:sp>
          <p:nvSpPr>
            <p:cNvPr id="35" name="TextBox 5">
              <a:extLst>
                <a:ext uri="{FF2B5EF4-FFF2-40B4-BE49-F238E27FC236}">
                  <a16:creationId xmlns:a16="http://schemas.microsoft.com/office/drawing/2014/main" id="{3B8F160B-3237-467B-B34E-C79A6C8AF0B5}"/>
                </a:ext>
              </a:extLst>
            </p:cNvPr>
            <p:cNvSpPr txBox="1"/>
            <p:nvPr/>
          </p:nvSpPr>
          <p:spPr>
            <a:xfrm>
              <a:off x="8925485" y="3961885"/>
              <a:ext cx="7308193" cy="8905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spAutoFit/>
            </a:bodyPr>
            <a:lstStyle>
              <a:lvl1pPr algn="l">
                <a:lnSpc>
                  <a:spcPct val="80000"/>
                </a:lnSpc>
                <a:defRPr>
                  <a:solidFill>
                    <a:srgbClr val="FFFFFF"/>
                  </a:solidFill>
                  <a:latin typeface="Futura Bold"/>
                  <a:ea typeface="Futura Bold"/>
                  <a:cs typeface="Futura Bold"/>
                  <a:sym typeface="Futura Bold"/>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Futura Bold"/>
                  <a:sym typeface="Futura Bold"/>
                </a:rPr>
                <a:t>Diversify agricultural technologies accessed for use in SSA </a:t>
              </a:r>
            </a:p>
          </p:txBody>
        </p:sp>
        <p:sp>
          <p:nvSpPr>
            <p:cNvPr id="36" name="TextBox 5">
              <a:extLst>
                <a:ext uri="{FF2B5EF4-FFF2-40B4-BE49-F238E27FC236}">
                  <a16:creationId xmlns:a16="http://schemas.microsoft.com/office/drawing/2014/main" id="{0A6F4BC4-037F-41AA-970F-A2EB34C515CE}"/>
                </a:ext>
              </a:extLst>
            </p:cNvPr>
            <p:cNvSpPr txBox="1"/>
            <p:nvPr/>
          </p:nvSpPr>
          <p:spPr>
            <a:xfrm>
              <a:off x="8925485" y="5496700"/>
              <a:ext cx="7810937" cy="1284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spAutoFit/>
            </a:bodyPr>
            <a:lstStyle>
              <a:lvl1pPr algn="l">
                <a:lnSpc>
                  <a:spcPct val="80000"/>
                </a:lnSpc>
                <a:defRPr>
                  <a:solidFill>
                    <a:srgbClr val="FFFFFF"/>
                  </a:solidFill>
                  <a:latin typeface="Futura Bold"/>
                  <a:ea typeface="Futura Bold"/>
                  <a:cs typeface="Futura Bold"/>
                  <a:sym typeface="Futura Bold"/>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Futura Bold"/>
                  <a:sym typeface="Futura Bold"/>
                </a:rPr>
                <a:t>Accelerate commercialisation of agricultural technologies for improved farmers livelihoods</a:t>
              </a:r>
            </a:p>
          </p:txBody>
        </p:sp>
        <p:sp>
          <p:nvSpPr>
            <p:cNvPr id="37" name="TextBox 5">
              <a:extLst>
                <a:ext uri="{FF2B5EF4-FFF2-40B4-BE49-F238E27FC236}">
                  <a16:creationId xmlns:a16="http://schemas.microsoft.com/office/drawing/2014/main" id="{80343FFC-8F8C-4F9C-B745-5A8128FC7D8A}"/>
                </a:ext>
              </a:extLst>
            </p:cNvPr>
            <p:cNvSpPr txBox="1"/>
            <p:nvPr/>
          </p:nvSpPr>
          <p:spPr>
            <a:xfrm>
              <a:off x="8925485" y="7382567"/>
              <a:ext cx="7308193" cy="1284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spAutoFit/>
            </a:bodyPr>
            <a:lstStyle>
              <a:lvl1pPr algn="l">
                <a:lnSpc>
                  <a:spcPct val="80000"/>
                </a:lnSpc>
                <a:defRPr>
                  <a:solidFill>
                    <a:srgbClr val="FFFFFF"/>
                  </a:solidFill>
                  <a:latin typeface="Futura Bold"/>
                  <a:ea typeface="Futura Bold"/>
                  <a:cs typeface="Futura Bold"/>
                  <a:sym typeface="Futura Bold"/>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Futura Bold"/>
                  <a:sym typeface="Futura Bold"/>
                </a:rPr>
                <a:t>Create an enabling environment for increased uptake and use of agricultural technologies in SSA</a:t>
              </a:r>
            </a:p>
          </p:txBody>
        </p:sp>
      </p:grpSp>
      <p:sp>
        <p:nvSpPr>
          <p:cNvPr id="38" name="Rectangle 37">
            <a:extLst>
              <a:ext uri="{FF2B5EF4-FFF2-40B4-BE49-F238E27FC236}">
                <a16:creationId xmlns:a16="http://schemas.microsoft.com/office/drawing/2014/main" id="{508E593C-17DB-4C56-9BAF-A053FEE0048F}"/>
              </a:ext>
            </a:extLst>
          </p:cNvPr>
          <p:cNvSpPr/>
          <p:nvPr/>
        </p:nvSpPr>
        <p:spPr>
          <a:xfrm>
            <a:off x="6701560" y="1996685"/>
            <a:ext cx="358993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AATF Strategic Objectives 2018 -2022</a:t>
            </a:r>
          </a:p>
        </p:txBody>
      </p:sp>
      <p:sp>
        <p:nvSpPr>
          <p:cNvPr id="3" name="Rectangle 2">
            <a:extLst>
              <a:ext uri="{FF2B5EF4-FFF2-40B4-BE49-F238E27FC236}">
                <a16:creationId xmlns:a16="http://schemas.microsoft.com/office/drawing/2014/main" id="{7F6F7974-E222-4468-BC0A-B180CBC8ED29}"/>
              </a:ext>
            </a:extLst>
          </p:cNvPr>
          <p:cNvSpPr/>
          <p:nvPr/>
        </p:nvSpPr>
        <p:spPr>
          <a:xfrm>
            <a:off x="968540" y="819417"/>
            <a:ext cx="958900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AATF is about empowering smallholder farmers across sub-Saharan Africa with agricultural innovations that can generate wealth and health for their families including women and youth, communities and countries</a:t>
            </a:r>
          </a:p>
        </p:txBody>
      </p:sp>
      <p:sp>
        <p:nvSpPr>
          <p:cNvPr id="4" name="Oval 3">
            <a:extLst>
              <a:ext uri="{FF2B5EF4-FFF2-40B4-BE49-F238E27FC236}">
                <a16:creationId xmlns:a16="http://schemas.microsoft.com/office/drawing/2014/main" id="{F6D6F79E-CFA5-4822-8C36-D9B612B536C0}"/>
              </a:ext>
            </a:extLst>
          </p:cNvPr>
          <p:cNvSpPr/>
          <p:nvPr/>
        </p:nvSpPr>
        <p:spPr>
          <a:xfrm>
            <a:off x="6190145" y="2562865"/>
            <a:ext cx="4338505" cy="2941077"/>
          </a:xfrm>
          <a:prstGeom prst="ellipse">
            <a:avLst/>
          </a:prstGeom>
          <a:noFill/>
          <a:ln>
            <a:solidFill>
              <a:srgbClr val="912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E92C760-A969-4251-AB5A-C37D21441585}"/>
              </a:ext>
            </a:extLst>
          </p:cNvPr>
          <p:cNvSpPr txBox="1"/>
          <p:nvPr/>
        </p:nvSpPr>
        <p:spPr>
          <a:xfrm>
            <a:off x="10557547" y="3703605"/>
            <a:ext cx="1426118" cy="738664"/>
          </a:xfrm>
          <a:prstGeom prst="rect">
            <a:avLst/>
          </a:prstGeom>
          <a:solidFill>
            <a:srgbClr val="912E92"/>
          </a:solidFill>
        </p:spPr>
        <p:txBody>
          <a:bodyPr wrap="square" rtlCol="0">
            <a:spAutoFit/>
          </a:bodyPr>
          <a:lstStyle/>
          <a:p>
            <a:r>
              <a:rPr lang="en-US" sz="1400" b="1" dirty="0">
                <a:solidFill>
                  <a:schemeClr val="bg1"/>
                </a:solidFill>
              </a:rPr>
              <a:t>Build Robust Public Private Partnerships </a:t>
            </a:r>
          </a:p>
        </p:txBody>
      </p:sp>
      <p:grpSp>
        <p:nvGrpSpPr>
          <p:cNvPr id="9" name="Group">
            <a:extLst>
              <a:ext uri="{FF2B5EF4-FFF2-40B4-BE49-F238E27FC236}">
                <a16:creationId xmlns:a16="http://schemas.microsoft.com/office/drawing/2014/main" id="{F3294802-C42E-40E8-809B-2C9A8815A1E0}"/>
              </a:ext>
            </a:extLst>
          </p:cNvPr>
          <p:cNvGrpSpPr/>
          <p:nvPr/>
        </p:nvGrpSpPr>
        <p:grpSpPr>
          <a:xfrm>
            <a:off x="3085608" y="2032597"/>
            <a:ext cx="2455782" cy="2268773"/>
            <a:chOff x="300293" y="53891"/>
            <a:chExt cx="6052133" cy="6052133"/>
          </a:xfrm>
        </p:grpSpPr>
        <p:sp>
          <p:nvSpPr>
            <p:cNvPr id="10" name="Circle">
              <a:extLst>
                <a:ext uri="{FF2B5EF4-FFF2-40B4-BE49-F238E27FC236}">
                  <a16:creationId xmlns:a16="http://schemas.microsoft.com/office/drawing/2014/main" id="{AF16B2A2-E3BD-452A-BA37-79C0FE3642E2}"/>
                </a:ext>
              </a:extLst>
            </p:cNvPr>
            <p:cNvSpPr/>
            <p:nvPr/>
          </p:nvSpPr>
          <p:spPr>
            <a:xfrm>
              <a:off x="300293" y="53891"/>
              <a:ext cx="6052133" cy="6052133"/>
            </a:xfrm>
            <a:prstGeom prst="ellipse">
              <a:avLst/>
            </a:prstGeom>
            <a:gradFill flip="none" rotWithShape="1">
              <a:gsLst>
                <a:gs pos="0">
                  <a:schemeClr val="bg1">
                    <a:lumMod val="95000"/>
                  </a:schemeClr>
                </a:gs>
                <a:gs pos="16000">
                  <a:srgbClr val="76BB43"/>
                </a:gs>
                <a:gs pos="48000">
                  <a:srgbClr val="507535"/>
                </a:gs>
              </a:gsLst>
              <a:lin ang="18900000" scaled="1"/>
              <a:tileRect/>
            </a:gra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MISION:">
              <a:extLst>
                <a:ext uri="{FF2B5EF4-FFF2-40B4-BE49-F238E27FC236}">
                  <a16:creationId xmlns:a16="http://schemas.microsoft.com/office/drawing/2014/main" id="{D786A825-DC37-44C2-B83E-F4A72972F5E2}"/>
                </a:ext>
              </a:extLst>
            </p:cNvPr>
            <p:cNvSpPr txBox="1"/>
            <p:nvPr/>
          </p:nvSpPr>
          <p:spPr>
            <a:xfrm>
              <a:off x="2178202" y="1026120"/>
              <a:ext cx="2987899" cy="13012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lvl1pPr defTabSz="1828800">
                <a:lnSpc>
                  <a:spcPct val="80000"/>
                </a:lnSpc>
                <a:spcBef>
                  <a:spcPts val="1000"/>
                </a:spcBef>
                <a:buClr>
                  <a:srgbClr val="FFCA00"/>
                </a:buClr>
                <a:buFont typeface="Helvetica"/>
                <a:defRPr sz="4000" spc="-119">
                  <a:solidFill>
                    <a:srgbClr val="FFCF01"/>
                  </a:solidFill>
                  <a:uFill>
                    <a:solidFill>
                      <a:srgbClr val="FFFFFF"/>
                    </a:solidFill>
                  </a:uFill>
                  <a:latin typeface="Futura Bold"/>
                  <a:ea typeface="Futura Bold"/>
                  <a:cs typeface="Futura Bold"/>
                  <a:sym typeface="Futura Bold"/>
                </a:defRPr>
              </a:lvl1pPr>
            </a:lstStyle>
            <a:p>
              <a:pPr marL="0" marR="0" lvl="0" indent="0" algn="l" defTabSz="1828800" rtl="0" eaLnBrk="1" fontAlgn="auto" latinLnBrk="0" hangingPunct="1">
                <a:lnSpc>
                  <a:spcPct val="80000"/>
                </a:lnSpc>
                <a:spcBef>
                  <a:spcPts val="1000"/>
                </a:spcBef>
                <a:spcAft>
                  <a:spcPts val="0"/>
                </a:spcAft>
                <a:buClr>
                  <a:srgbClr val="FFCA00"/>
                </a:buClr>
                <a:buSzTx/>
                <a:buFont typeface="Helvetica"/>
                <a:buNone/>
                <a:tabLst/>
                <a:defRPr/>
              </a:pPr>
              <a:r>
                <a:rPr kumimoji="0" sz="18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MIS</a:t>
              </a:r>
              <a:r>
                <a:rPr kumimoji="0" lang="en-US" sz="18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S</a:t>
              </a:r>
              <a:r>
                <a:rPr kumimoji="0" sz="1800" b="0" i="0" u="none" strike="noStrike" kern="1200" cap="none" spc="-119" normalizeH="0" baseline="0" noProof="0" dirty="0">
                  <a:ln>
                    <a:noFill/>
                  </a:ln>
                  <a:solidFill>
                    <a:srgbClr val="FFCF01"/>
                  </a:solidFill>
                  <a:effectLst/>
                  <a:uLnTx/>
                  <a:uFill>
                    <a:solidFill>
                      <a:srgbClr val="FFFFFF"/>
                    </a:solidFill>
                  </a:uFill>
                  <a:latin typeface="Futura Bold"/>
                  <a:sym typeface="Futura Bold"/>
                </a:rPr>
                <a:t>ION:</a:t>
              </a:r>
            </a:p>
          </p:txBody>
        </p:sp>
        <p:sp>
          <p:nvSpPr>
            <p:cNvPr id="12" name="To transform livelihoods in…">
              <a:extLst>
                <a:ext uri="{FF2B5EF4-FFF2-40B4-BE49-F238E27FC236}">
                  <a16:creationId xmlns:a16="http://schemas.microsoft.com/office/drawing/2014/main" id="{2780BADC-8050-49D1-AD7B-474003F86860}"/>
                </a:ext>
              </a:extLst>
            </p:cNvPr>
            <p:cNvSpPr txBox="1"/>
            <p:nvPr/>
          </p:nvSpPr>
          <p:spPr>
            <a:xfrm>
              <a:off x="618178" y="2210077"/>
              <a:ext cx="5613662" cy="25613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solidFill>
                    <a:srgbClr val="FFFFFF"/>
                  </a:solidFill>
                  <a:latin typeface="Futura Bold"/>
                  <a:ea typeface="Futura Bold"/>
                  <a:cs typeface="Futura Bold"/>
                  <a:sym typeface="Futura Bold"/>
                </a:defRPr>
              </a:pPr>
              <a:r>
                <a:rPr kumimoji="0" sz="1400" b="0" i="0" u="none" strike="noStrike" kern="1200" cap="none" spc="0" normalizeH="0" baseline="0" noProof="0" dirty="0">
                  <a:ln>
                    <a:noFill/>
                  </a:ln>
                  <a:solidFill>
                    <a:srgbClr val="FFFFFF"/>
                  </a:solidFill>
                  <a:effectLst/>
                  <a:uLnTx/>
                  <a:uFillTx/>
                  <a:latin typeface="Futura Bold"/>
                  <a:sym typeface="Futura Bold"/>
                </a:rPr>
                <a:t>To transform livelihoods  </a:t>
              </a:r>
              <a:br>
                <a:rPr kumimoji="0" sz="1400" b="0" i="0" u="none" strike="noStrike" kern="1200" cap="none" spc="0" normalizeH="0" baseline="0" noProof="0" dirty="0">
                  <a:ln>
                    <a:noFill/>
                  </a:ln>
                  <a:solidFill>
                    <a:srgbClr val="FFFFFF"/>
                  </a:solidFill>
                  <a:effectLst/>
                  <a:uLnTx/>
                  <a:uFillTx/>
                  <a:latin typeface="Futura Bold"/>
                  <a:sym typeface="Futura Bold"/>
                </a:rPr>
              </a:br>
              <a:r>
                <a:rPr kumimoji="0" sz="1400" b="0" i="0" u="none" strike="noStrike" kern="1200" cap="none" spc="0" normalizeH="0" baseline="0" noProof="0" dirty="0">
                  <a:ln>
                    <a:noFill/>
                  </a:ln>
                  <a:solidFill>
                    <a:srgbClr val="FFFFFF"/>
                  </a:solidFill>
                  <a:effectLst/>
                  <a:uLnTx/>
                  <a:uFillTx/>
                  <a:latin typeface="Futura Bold"/>
                  <a:sym typeface="Futura Bold"/>
                </a:rPr>
                <a:t>through innovative agricultural technologies</a:t>
              </a:r>
              <a:r>
                <a:rPr kumimoji="0" lang="en-US" sz="1400" b="0" i="0" u="none" strike="noStrike" kern="1200" cap="none" spc="0" normalizeH="0" baseline="0" noProof="0" dirty="0">
                  <a:ln>
                    <a:noFill/>
                  </a:ln>
                  <a:solidFill>
                    <a:srgbClr val="FFFFFF"/>
                  </a:solidFill>
                  <a:effectLst/>
                  <a:uLnTx/>
                  <a:uFillTx/>
                  <a:latin typeface="Futura Bold"/>
                  <a:sym typeface="Futura Bold"/>
                </a:rPr>
                <a:t> to </a:t>
              </a:r>
              <a:r>
                <a:rPr kumimoji="0" lang="en-US" sz="1400" b="0" i="0" u="none" strike="noStrike" kern="1200" cap="none" spc="0" normalizeH="0" baseline="0" noProof="0" dirty="0" err="1">
                  <a:ln>
                    <a:noFill/>
                  </a:ln>
                  <a:solidFill>
                    <a:srgbClr val="FFFFFF"/>
                  </a:solidFill>
                  <a:effectLst/>
                  <a:uLnTx/>
                  <a:uFillTx/>
                  <a:latin typeface="Futura Bold"/>
                  <a:sym typeface="Futura Bold"/>
                </a:rPr>
                <a:t>im</a:t>
              </a:r>
              <a:r>
                <a:rPr lang="en-US" sz="1400" dirty="0">
                  <a:solidFill>
                    <a:srgbClr val="FFFFFF"/>
                  </a:solidFill>
                  <a:latin typeface="Futura Bold"/>
                  <a:sym typeface="Futura Bold"/>
                </a:rPr>
                <a:t>prove incomes and improve Food and Nutrition Security</a:t>
              </a:r>
              <a:r>
                <a:rPr kumimoji="0" sz="1400" b="0" i="0" u="none" strike="noStrike" kern="1200" cap="none" spc="0" normalizeH="0" baseline="0" noProof="0" dirty="0">
                  <a:ln>
                    <a:noFill/>
                  </a:ln>
                  <a:solidFill>
                    <a:srgbClr val="FFFFFF"/>
                  </a:solidFill>
                  <a:effectLst/>
                  <a:uLnTx/>
                  <a:uFillTx/>
                  <a:latin typeface="Futura Bold"/>
                  <a:sym typeface="Futura Bold"/>
                </a:rPr>
                <a:t> </a:t>
              </a:r>
            </a:p>
          </p:txBody>
        </p:sp>
      </p:grpSp>
      <p:sp>
        <p:nvSpPr>
          <p:cNvPr id="7" name="Arrow: Down 6">
            <a:extLst>
              <a:ext uri="{FF2B5EF4-FFF2-40B4-BE49-F238E27FC236}">
                <a16:creationId xmlns:a16="http://schemas.microsoft.com/office/drawing/2014/main" id="{D182141D-0E64-44CE-A834-892809F55B8A}"/>
              </a:ext>
            </a:extLst>
          </p:cNvPr>
          <p:cNvSpPr/>
          <p:nvPr/>
        </p:nvSpPr>
        <p:spPr>
          <a:xfrm>
            <a:off x="8081369" y="5580313"/>
            <a:ext cx="556055" cy="498984"/>
          </a:xfrm>
          <a:prstGeom prst="downArrow">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62F358D-DAAF-46F4-88B9-77143B73558A}"/>
              </a:ext>
            </a:extLst>
          </p:cNvPr>
          <p:cNvSpPr/>
          <p:nvPr/>
        </p:nvSpPr>
        <p:spPr>
          <a:xfrm>
            <a:off x="5541390" y="6076446"/>
            <a:ext cx="6650610" cy="707886"/>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Increased adoption of commercialized agricultural technologies by farmers in Sub-Saharan Africa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E6AFDD86-9CFA-4244-890F-07D6DD0F11A2}"/>
              </a:ext>
            </a:extLst>
          </p:cNvPr>
          <p:cNvSpPr txBox="1">
            <a:spLocks/>
          </p:cNvSpPr>
          <p:nvPr/>
        </p:nvSpPr>
        <p:spPr>
          <a:xfrm>
            <a:off x="55418" y="229372"/>
            <a:ext cx="11221612" cy="6356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6">
                    <a:lumMod val="50000"/>
                  </a:schemeClr>
                </a:solidFill>
                <a:latin typeface="+mn-lt"/>
              </a:rPr>
              <a:t>Access &amp; Delivery of Technologies: </a:t>
            </a:r>
            <a:r>
              <a:rPr lang="en-US" sz="3600" b="1" i="1" dirty="0">
                <a:solidFill>
                  <a:schemeClr val="accent6">
                    <a:lumMod val="50000"/>
                  </a:schemeClr>
                </a:solidFill>
                <a:latin typeface="+mn-lt"/>
              </a:rPr>
              <a:t>AATF Approach</a:t>
            </a:r>
          </a:p>
        </p:txBody>
      </p:sp>
      <p:grpSp>
        <p:nvGrpSpPr>
          <p:cNvPr id="2" name="Group 1">
            <a:extLst>
              <a:ext uri="{FF2B5EF4-FFF2-40B4-BE49-F238E27FC236}">
                <a16:creationId xmlns:a16="http://schemas.microsoft.com/office/drawing/2014/main" id="{03C21598-8B52-40B6-87BD-A54B8AAB464A}"/>
              </a:ext>
            </a:extLst>
          </p:cNvPr>
          <p:cNvGrpSpPr/>
          <p:nvPr/>
        </p:nvGrpSpPr>
        <p:grpSpPr>
          <a:xfrm>
            <a:off x="152400" y="1579418"/>
            <a:ext cx="11479932" cy="4391892"/>
            <a:chOff x="2089958" y="2161223"/>
            <a:chExt cx="7807049" cy="2668821"/>
          </a:xfrm>
        </p:grpSpPr>
        <p:grpSp>
          <p:nvGrpSpPr>
            <p:cNvPr id="5" name="Group 4"/>
            <p:cNvGrpSpPr/>
            <p:nvPr/>
          </p:nvGrpSpPr>
          <p:grpSpPr>
            <a:xfrm>
              <a:off x="2089958" y="2511231"/>
              <a:ext cx="7071174" cy="2188287"/>
              <a:chOff x="1277326" y="2581338"/>
              <a:chExt cx="6454464" cy="1997437"/>
            </a:xfrm>
          </p:grpSpPr>
          <p:grpSp>
            <p:nvGrpSpPr>
              <p:cNvPr id="13" name="Group 12"/>
              <p:cNvGrpSpPr/>
              <p:nvPr/>
            </p:nvGrpSpPr>
            <p:grpSpPr>
              <a:xfrm>
                <a:off x="1277326" y="2671981"/>
                <a:ext cx="6454464" cy="1837289"/>
                <a:chOff x="1277326" y="2671981"/>
                <a:chExt cx="6454464" cy="1837289"/>
              </a:xfrm>
            </p:grpSpPr>
            <p:grpSp>
              <p:nvGrpSpPr>
                <p:cNvPr id="36" name="Group 35"/>
                <p:cNvGrpSpPr/>
                <p:nvPr/>
              </p:nvGrpSpPr>
              <p:grpSpPr>
                <a:xfrm>
                  <a:off x="5962166" y="2671981"/>
                  <a:ext cx="1769624" cy="1170004"/>
                  <a:chOff x="1941871" y="1405364"/>
                  <a:chExt cx="4727841" cy="3125858"/>
                </a:xfrm>
              </p:grpSpPr>
              <p:sp>
                <p:nvSpPr>
                  <p:cNvPr id="49" name="Freeform 48"/>
                  <p:cNvSpPr/>
                  <p:nvPr/>
                </p:nvSpPr>
                <p:spPr>
                  <a:xfrm>
                    <a:off x="1941871" y="1407117"/>
                    <a:ext cx="2442314" cy="2854021"/>
                  </a:xfrm>
                  <a:custGeom>
                    <a:avLst/>
                    <a:gdLst>
                      <a:gd name="connsiteX0" fmla="*/ 1429515 w 2442314"/>
                      <a:gd name="connsiteY0" fmla="*/ 270 h 2854021"/>
                      <a:gd name="connsiteX1" fmla="*/ 1488002 w 2442314"/>
                      <a:gd name="connsiteY1" fmla="*/ 2569 h 2854021"/>
                      <a:gd name="connsiteX2" fmla="*/ 1906437 w 2442314"/>
                      <a:gd name="connsiteY2" fmla="*/ 332141 h 2854021"/>
                      <a:gd name="connsiteX3" fmla="*/ 2442314 w 2442314"/>
                      <a:gd name="connsiteY3" fmla="*/ 1187056 h 2854021"/>
                      <a:gd name="connsiteX4" fmla="*/ 1477576 w 2442314"/>
                      <a:gd name="connsiteY4" fmla="*/ 2854021 h 2854021"/>
                      <a:gd name="connsiteX5" fmla="*/ 1187976 w 2442314"/>
                      <a:gd name="connsiteY5" fmla="*/ 1660374 h 2854021"/>
                      <a:gd name="connsiteX6" fmla="*/ 0 w 2442314"/>
                      <a:gd name="connsiteY6" fmla="*/ 2045198 h 2854021"/>
                      <a:gd name="connsiteX7" fmla="*/ 1045891 w 2442314"/>
                      <a:gd name="connsiteY7" fmla="*/ 222452 h 2854021"/>
                      <a:gd name="connsiteX8" fmla="*/ 1429515 w 2442314"/>
                      <a:gd name="connsiteY8" fmla="*/ 270 h 28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314" h="2854021">
                        <a:moveTo>
                          <a:pt x="1429515" y="270"/>
                        </a:moveTo>
                        <a:cubicBezTo>
                          <a:pt x="1447798" y="644"/>
                          <a:pt x="1467259" y="1408"/>
                          <a:pt x="1488002" y="2569"/>
                        </a:cubicBezTo>
                        <a:cubicBezTo>
                          <a:pt x="1716605" y="49498"/>
                          <a:pt x="1771042" y="154251"/>
                          <a:pt x="1906437" y="332141"/>
                        </a:cubicBezTo>
                        <a:cubicBezTo>
                          <a:pt x="2110007" y="675508"/>
                          <a:pt x="2159828" y="736535"/>
                          <a:pt x="2442314" y="1187056"/>
                        </a:cubicBezTo>
                        <a:lnTo>
                          <a:pt x="1477576" y="2854021"/>
                        </a:lnTo>
                        <a:lnTo>
                          <a:pt x="1187976" y="1660374"/>
                        </a:lnTo>
                        <a:lnTo>
                          <a:pt x="0" y="2045198"/>
                        </a:lnTo>
                        <a:lnTo>
                          <a:pt x="1045891" y="222452"/>
                        </a:lnTo>
                        <a:cubicBezTo>
                          <a:pt x="1145996" y="76776"/>
                          <a:pt x="1155273" y="-5341"/>
                          <a:pt x="1429515" y="270"/>
                        </a:cubicBezTo>
                        <a:close/>
                      </a:path>
                    </a:pathLst>
                  </a:custGeom>
                  <a:solidFill>
                    <a:srgbClr val="3644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Freeform 49"/>
                  <p:cNvSpPr/>
                  <p:nvPr/>
                </p:nvSpPr>
                <p:spPr>
                  <a:xfrm>
                    <a:off x="3236017" y="1405364"/>
                    <a:ext cx="3433695" cy="3125858"/>
                  </a:xfrm>
                  <a:custGeom>
                    <a:avLst/>
                    <a:gdLst>
                      <a:gd name="connsiteX0" fmla="*/ 660774 w 3433694"/>
                      <a:gd name="connsiteY0" fmla="*/ 2 h 3125861"/>
                      <a:gd name="connsiteX1" fmla="*/ 686889 w 3433694"/>
                      <a:gd name="connsiteY1" fmla="*/ 34 h 3125861"/>
                      <a:gd name="connsiteX2" fmla="*/ 1997816 w 3433694"/>
                      <a:gd name="connsiteY2" fmla="*/ 200 h 3125861"/>
                      <a:gd name="connsiteX3" fmla="*/ 2321173 w 3433694"/>
                      <a:gd name="connsiteY3" fmla="*/ 186890 h 3125861"/>
                      <a:gd name="connsiteX4" fmla="*/ 2952680 w 3433694"/>
                      <a:gd name="connsiteY4" fmla="*/ 1336480 h 3125861"/>
                      <a:gd name="connsiteX5" fmla="*/ 3077219 w 3433694"/>
                      <a:gd name="connsiteY5" fmla="*/ 836911 h 3125861"/>
                      <a:gd name="connsiteX6" fmla="*/ 3316443 w 3433694"/>
                      <a:gd name="connsiteY6" fmla="*/ 1268483 h 3125861"/>
                      <a:gd name="connsiteX7" fmla="*/ 3433694 w 3433694"/>
                      <a:gd name="connsiteY7" fmla="*/ 1203490 h 3125861"/>
                      <a:gd name="connsiteX8" fmla="*/ 2954458 w 3433694"/>
                      <a:gd name="connsiteY8" fmla="*/ 3125861 h 3125861"/>
                      <a:gd name="connsiteX9" fmla="*/ 1070238 w 3433694"/>
                      <a:gd name="connsiteY9" fmla="*/ 2513575 h 3125861"/>
                      <a:gd name="connsiteX10" fmla="*/ 1187489 w 3433694"/>
                      <a:gd name="connsiteY10" fmla="*/ 2448582 h 3125861"/>
                      <a:gd name="connsiteX11" fmla="*/ 948265 w 3433694"/>
                      <a:gd name="connsiteY11" fmla="*/ 2017010 h 3125861"/>
                      <a:gd name="connsiteX12" fmla="*/ 1556236 w 3433694"/>
                      <a:gd name="connsiteY12" fmla="*/ 2214573 h 3125861"/>
                      <a:gd name="connsiteX13" fmla="*/ 621226 w 3433694"/>
                      <a:gd name="connsiteY13" fmla="*/ 525248 h 3125861"/>
                      <a:gd name="connsiteX14" fmla="*/ 0 w 3433694"/>
                      <a:gd name="connsiteY14" fmla="*/ 2971 h 3125861"/>
                      <a:gd name="connsiteX15" fmla="*/ 660774 w 3433694"/>
                      <a:gd name="connsiteY15" fmla="*/ 2 h 3125861"/>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316443 w 3433694"/>
                      <a:gd name="connsiteY6" fmla="*/ 1268480 h 3125858"/>
                      <a:gd name="connsiteX7" fmla="*/ 3433694 w 3433694"/>
                      <a:gd name="connsiteY7" fmla="*/ 1203487 h 3125858"/>
                      <a:gd name="connsiteX8" fmla="*/ 2954458 w 3433694"/>
                      <a:gd name="connsiteY8" fmla="*/ 3125858 h 3125858"/>
                      <a:gd name="connsiteX9" fmla="*/ 1070238 w 3433694"/>
                      <a:gd name="connsiteY9" fmla="*/ 2513572 h 3125858"/>
                      <a:gd name="connsiteX10" fmla="*/ 948265 w 3433694"/>
                      <a:gd name="connsiteY10" fmla="*/ 2017007 h 3125858"/>
                      <a:gd name="connsiteX11" fmla="*/ 1556236 w 3433694"/>
                      <a:gd name="connsiteY11" fmla="*/ 2214570 h 3125858"/>
                      <a:gd name="connsiteX12" fmla="*/ 621226 w 3433694"/>
                      <a:gd name="connsiteY12" fmla="*/ 525245 h 3125858"/>
                      <a:gd name="connsiteX13" fmla="*/ 0 w 3433694"/>
                      <a:gd name="connsiteY13" fmla="*/ 2968 h 3125858"/>
                      <a:gd name="connsiteX14" fmla="*/ 660774 w 3433694"/>
                      <a:gd name="connsiteY14" fmla="*/ -1 h 3125858"/>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433694 w 3433694"/>
                      <a:gd name="connsiteY6" fmla="*/ 1203487 h 3125858"/>
                      <a:gd name="connsiteX7" fmla="*/ 2954458 w 3433694"/>
                      <a:gd name="connsiteY7" fmla="*/ 3125858 h 3125858"/>
                      <a:gd name="connsiteX8" fmla="*/ 1070238 w 3433694"/>
                      <a:gd name="connsiteY8" fmla="*/ 2513572 h 3125858"/>
                      <a:gd name="connsiteX9" fmla="*/ 948265 w 3433694"/>
                      <a:gd name="connsiteY9" fmla="*/ 2017007 h 3125858"/>
                      <a:gd name="connsiteX10" fmla="*/ 1556236 w 3433694"/>
                      <a:gd name="connsiteY10" fmla="*/ 2214570 h 3125858"/>
                      <a:gd name="connsiteX11" fmla="*/ 621226 w 3433694"/>
                      <a:gd name="connsiteY11" fmla="*/ 525245 h 3125858"/>
                      <a:gd name="connsiteX12" fmla="*/ 0 w 3433694"/>
                      <a:gd name="connsiteY12" fmla="*/ 2968 h 3125858"/>
                      <a:gd name="connsiteX13" fmla="*/ 660774 w 3433694"/>
                      <a:gd name="connsiteY13" fmla="*/ -1 h 312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3694" h="3125858">
                        <a:moveTo>
                          <a:pt x="660774" y="-1"/>
                        </a:moveTo>
                        <a:lnTo>
                          <a:pt x="686889" y="31"/>
                        </a:lnTo>
                        <a:lnTo>
                          <a:pt x="1997816" y="197"/>
                        </a:lnTo>
                        <a:cubicBezTo>
                          <a:pt x="2117214" y="1674"/>
                          <a:pt x="2231781" y="26757"/>
                          <a:pt x="2321173" y="186887"/>
                        </a:cubicBezTo>
                        <a:lnTo>
                          <a:pt x="2952680" y="1336477"/>
                        </a:lnTo>
                        <a:lnTo>
                          <a:pt x="3077219" y="836908"/>
                        </a:lnTo>
                        <a:lnTo>
                          <a:pt x="3433694" y="1203487"/>
                        </a:lnTo>
                        <a:lnTo>
                          <a:pt x="2954458" y="3125858"/>
                        </a:lnTo>
                        <a:lnTo>
                          <a:pt x="1070238" y="2513572"/>
                        </a:lnTo>
                        <a:lnTo>
                          <a:pt x="948265" y="2017007"/>
                        </a:lnTo>
                        <a:lnTo>
                          <a:pt x="1556236" y="2214570"/>
                        </a:lnTo>
                        <a:lnTo>
                          <a:pt x="621226" y="525245"/>
                        </a:lnTo>
                        <a:cubicBezTo>
                          <a:pt x="420551" y="187671"/>
                          <a:pt x="292663" y="59295"/>
                          <a:pt x="0" y="2968"/>
                        </a:cubicBezTo>
                        <a:lnTo>
                          <a:pt x="660774" y="-1"/>
                        </a:lnTo>
                        <a:close/>
                      </a:path>
                    </a:pathLst>
                  </a:custGeom>
                  <a:solidFill>
                    <a:srgbClr val="4455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7" name="Group 36"/>
                <p:cNvGrpSpPr/>
                <p:nvPr/>
              </p:nvGrpSpPr>
              <p:grpSpPr>
                <a:xfrm>
                  <a:off x="3619746" y="2671981"/>
                  <a:ext cx="1769624" cy="1170004"/>
                  <a:chOff x="1941871" y="1405364"/>
                  <a:chExt cx="4727841" cy="3125858"/>
                </a:xfrm>
              </p:grpSpPr>
              <p:sp>
                <p:nvSpPr>
                  <p:cNvPr id="47" name="Freeform 46"/>
                  <p:cNvSpPr/>
                  <p:nvPr/>
                </p:nvSpPr>
                <p:spPr>
                  <a:xfrm>
                    <a:off x="1941871" y="1407117"/>
                    <a:ext cx="2442314" cy="2854021"/>
                  </a:xfrm>
                  <a:custGeom>
                    <a:avLst/>
                    <a:gdLst>
                      <a:gd name="connsiteX0" fmla="*/ 1429515 w 2442314"/>
                      <a:gd name="connsiteY0" fmla="*/ 270 h 2854021"/>
                      <a:gd name="connsiteX1" fmla="*/ 1488002 w 2442314"/>
                      <a:gd name="connsiteY1" fmla="*/ 2569 h 2854021"/>
                      <a:gd name="connsiteX2" fmla="*/ 1906437 w 2442314"/>
                      <a:gd name="connsiteY2" fmla="*/ 332141 h 2854021"/>
                      <a:gd name="connsiteX3" fmla="*/ 2442314 w 2442314"/>
                      <a:gd name="connsiteY3" fmla="*/ 1187056 h 2854021"/>
                      <a:gd name="connsiteX4" fmla="*/ 1477576 w 2442314"/>
                      <a:gd name="connsiteY4" fmla="*/ 2854021 h 2854021"/>
                      <a:gd name="connsiteX5" fmla="*/ 1187976 w 2442314"/>
                      <a:gd name="connsiteY5" fmla="*/ 1660374 h 2854021"/>
                      <a:gd name="connsiteX6" fmla="*/ 0 w 2442314"/>
                      <a:gd name="connsiteY6" fmla="*/ 2045198 h 2854021"/>
                      <a:gd name="connsiteX7" fmla="*/ 1045891 w 2442314"/>
                      <a:gd name="connsiteY7" fmla="*/ 222452 h 2854021"/>
                      <a:gd name="connsiteX8" fmla="*/ 1429515 w 2442314"/>
                      <a:gd name="connsiteY8" fmla="*/ 270 h 28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314" h="2854021">
                        <a:moveTo>
                          <a:pt x="1429515" y="270"/>
                        </a:moveTo>
                        <a:cubicBezTo>
                          <a:pt x="1447798" y="644"/>
                          <a:pt x="1467259" y="1408"/>
                          <a:pt x="1488002" y="2569"/>
                        </a:cubicBezTo>
                        <a:cubicBezTo>
                          <a:pt x="1716605" y="49498"/>
                          <a:pt x="1771042" y="154251"/>
                          <a:pt x="1906437" y="332141"/>
                        </a:cubicBezTo>
                        <a:cubicBezTo>
                          <a:pt x="2110007" y="675508"/>
                          <a:pt x="2159828" y="736535"/>
                          <a:pt x="2442314" y="1187056"/>
                        </a:cubicBezTo>
                        <a:lnTo>
                          <a:pt x="1477576" y="2854021"/>
                        </a:lnTo>
                        <a:lnTo>
                          <a:pt x="1187976" y="1660374"/>
                        </a:lnTo>
                        <a:lnTo>
                          <a:pt x="0" y="2045198"/>
                        </a:lnTo>
                        <a:lnTo>
                          <a:pt x="1045891" y="222452"/>
                        </a:lnTo>
                        <a:cubicBezTo>
                          <a:pt x="1145996" y="76776"/>
                          <a:pt x="1155273" y="-5341"/>
                          <a:pt x="1429515" y="270"/>
                        </a:cubicBezTo>
                        <a:close/>
                      </a:path>
                    </a:pathLst>
                  </a:custGeom>
                  <a:solidFill>
                    <a:srgbClr val="D17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Freeform 47"/>
                  <p:cNvSpPr/>
                  <p:nvPr/>
                </p:nvSpPr>
                <p:spPr>
                  <a:xfrm>
                    <a:off x="3236017" y="1405364"/>
                    <a:ext cx="3433695" cy="3125858"/>
                  </a:xfrm>
                  <a:custGeom>
                    <a:avLst/>
                    <a:gdLst>
                      <a:gd name="connsiteX0" fmla="*/ 660774 w 3433694"/>
                      <a:gd name="connsiteY0" fmla="*/ 2 h 3125861"/>
                      <a:gd name="connsiteX1" fmla="*/ 686889 w 3433694"/>
                      <a:gd name="connsiteY1" fmla="*/ 34 h 3125861"/>
                      <a:gd name="connsiteX2" fmla="*/ 1997816 w 3433694"/>
                      <a:gd name="connsiteY2" fmla="*/ 200 h 3125861"/>
                      <a:gd name="connsiteX3" fmla="*/ 2321173 w 3433694"/>
                      <a:gd name="connsiteY3" fmla="*/ 186890 h 3125861"/>
                      <a:gd name="connsiteX4" fmla="*/ 2952680 w 3433694"/>
                      <a:gd name="connsiteY4" fmla="*/ 1336480 h 3125861"/>
                      <a:gd name="connsiteX5" fmla="*/ 3077219 w 3433694"/>
                      <a:gd name="connsiteY5" fmla="*/ 836911 h 3125861"/>
                      <a:gd name="connsiteX6" fmla="*/ 3316443 w 3433694"/>
                      <a:gd name="connsiteY6" fmla="*/ 1268483 h 3125861"/>
                      <a:gd name="connsiteX7" fmla="*/ 3433694 w 3433694"/>
                      <a:gd name="connsiteY7" fmla="*/ 1203490 h 3125861"/>
                      <a:gd name="connsiteX8" fmla="*/ 2954458 w 3433694"/>
                      <a:gd name="connsiteY8" fmla="*/ 3125861 h 3125861"/>
                      <a:gd name="connsiteX9" fmla="*/ 1070238 w 3433694"/>
                      <a:gd name="connsiteY9" fmla="*/ 2513575 h 3125861"/>
                      <a:gd name="connsiteX10" fmla="*/ 1187489 w 3433694"/>
                      <a:gd name="connsiteY10" fmla="*/ 2448582 h 3125861"/>
                      <a:gd name="connsiteX11" fmla="*/ 948265 w 3433694"/>
                      <a:gd name="connsiteY11" fmla="*/ 2017010 h 3125861"/>
                      <a:gd name="connsiteX12" fmla="*/ 1556236 w 3433694"/>
                      <a:gd name="connsiteY12" fmla="*/ 2214573 h 3125861"/>
                      <a:gd name="connsiteX13" fmla="*/ 621226 w 3433694"/>
                      <a:gd name="connsiteY13" fmla="*/ 525248 h 3125861"/>
                      <a:gd name="connsiteX14" fmla="*/ 0 w 3433694"/>
                      <a:gd name="connsiteY14" fmla="*/ 2971 h 3125861"/>
                      <a:gd name="connsiteX15" fmla="*/ 660774 w 3433694"/>
                      <a:gd name="connsiteY15" fmla="*/ 2 h 3125861"/>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316443 w 3433694"/>
                      <a:gd name="connsiteY6" fmla="*/ 1268480 h 3125858"/>
                      <a:gd name="connsiteX7" fmla="*/ 3433694 w 3433694"/>
                      <a:gd name="connsiteY7" fmla="*/ 1203487 h 3125858"/>
                      <a:gd name="connsiteX8" fmla="*/ 2954458 w 3433694"/>
                      <a:gd name="connsiteY8" fmla="*/ 3125858 h 3125858"/>
                      <a:gd name="connsiteX9" fmla="*/ 1070238 w 3433694"/>
                      <a:gd name="connsiteY9" fmla="*/ 2513572 h 3125858"/>
                      <a:gd name="connsiteX10" fmla="*/ 948265 w 3433694"/>
                      <a:gd name="connsiteY10" fmla="*/ 2017007 h 3125858"/>
                      <a:gd name="connsiteX11" fmla="*/ 1556236 w 3433694"/>
                      <a:gd name="connsiteY11" fmla="*/ 2214570 h 3125858"/>
                      <a:gd name="connsiteX12" fmla="*/ 621226 w 3433694"/>
                      <a:gd name="connsiteY12" fmla="*/ 525245 h 3125858"/>
                      <a:gd name="connsiteX13" fmla="*/ 0 w 3433694"/>
                      <a:gd name="connsiteY13" fmla="*/ 2968 h 3125858"/>
                      <a:gd name="connsiteX14" fmla="*/ 660774 w 3433694"/>
                      <a:gd name="connsiteY14" fmla="*/ -1 h 3125858"/>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433694 w 3433694"/>
                      <a:gd name="connsiteY6" fmla="*/ 1203487 h 3125858"/>
                      <a:gd name="connsiteX7" fmla="*/ 2954458 w 3433694"/>
                      <a:gd name="connsiteY7" fmla="*/ 3125858 h 3125858"/>
                      <a:gd name="connsiteX8" fmla="*/ 1070238 w 3433694"/>
                      <a:gd name="connsiteY8" fmla="*/ 2513572 h 3125858"/>
                      <a:gd name="connsiteX9" fmla="*/ 948265 w 3433694"/>
                      <a:gd name="connsiteY9" fmla="*/ 2017007 h 3125858"/>
                      <a:gd name="connsiteX10" fmla="*/ 1556236 w 3433694"/>
                      <a:gd name="connsiteY10" fmla="*/ 2214570 h 3125858"/>
                      <a:gd name="connsiteX11" fmla="*/ 621226 w 3433694"/>
                      <a:gd name="connsiteY11" fmla="*/ 525245 h 3125858"/>
                      <a:gd name="connsiteX12" fmla="*/ 0 w 3433694"/>
                      <a:gd name="connsiteY12" fmla="*/ 2968 h 3125858"/>
                      <a:gd name="connsiteX13" fmla="*/ 660774 w 3433694"/>
                      <a:gd name="connsiteY13" fmla="*/ -1 h 312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3694" h="3125858">
                        <a:moveTo>
                          <a:pt x="660774" y="-1"/>
                        </a:moveTo>
                        <a:lnTo>
                          <a:pt x="686889" y="31"/>
                        </a:lnTo>
                        <a:lnTo>
                          <a:pt x="1997816" y="197"/>
                        </a:lnTo>
                        <a:cubicBezTo>
                          <a:pt x="2117214" y="1674"/>
                          <a:pt x="2231781" y="26757"/>
                          <a:pt x="2321173" y="186887"/>
                        </a:cubicBezTo>
                        <a:lnTo>
                          <a:pt x="2952680" y="1336477"/>
                        </a:lnTo>
                        <a:lnTo>
                          <a:pt x="3077219" y="836908"/>
                        </a:lnTo>
                        <a:lnTo>
                          <a:pt x="3433694" y="1203487"/>
                        </a:lnTo>
                        <a:lnTo>
                          <a:pt x="2954458" y="3125858"/>
                        </a:lnTo>
                        <a:lnTo>
                          <a:pt x="1070238" y="2513572"/>
                        </a:lnTo>
                        <a:lnTo>
                          <a:pt x="948265" y="2017007"/>
                        </a:lnTo>
                        <a:lnTo>
                          <a:pt x="1556236" y="2214570"/>
                        </a:lnTo>
                        <a:lnTo>
                          <a:pt x="621226" y="525245"/>
                        </a:lnTo>
                        <a:cubicBezTo>
                          <a:pt x="420551" y="187671"/>
                          <a:pt x="292663" y="59295"/>
                          <a:pt x="0" y="2968"/>
                        </a:cubicBezTo>
                        <a:lnTo>
                          <a:pt x="660774" y="-1"/>
                        </a:lnTo>
                        <a:close/>
                      </a:path>
                    </a:pathLst>
                  </a:custGeom>
                  <a:solidFill>
                    <a:srgbClr val="F29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8" name="Group 37"/>
                <p:cNvGrpSpPr/>
                <p:nvPr/>
              </p:nvGrpSpPr>
              <p:grpSpPr>
                <a:xfrm>
                  <a:off x="1277326" y="2671981"/>
                  <a:ext cx="1769624" cy="1170004"/>
                  <a:chOff x="1941871" y="1405364"/>
                  <a:chExt cx="4727841" cy="3125858"/>
                </a:xfrm>
              </p:grpSpPr>
              <p:sp>
                <p:nvSpPr>
                  <p:cNvPr id="45" name="Freeform 44"/>
                  <p:cNvSpPr/>
                  <p:nvPr/>
                </p:nvSpPr>
                <p:spPr>
                  <a:xfrm>
                    <a:off x="1941871" y="1407117"/>
                    <a:ext cx="2442314" cy="2854021"/>
                  </a:xfrm>
                  <a:custGeom>
                    <a:avLst/>
                    <a:gdLst>
                      <a:gd name="connsiteX0" fmla="*/ 1429515 w 2442314"/>
                      <a:gd name="connsiteY0" fmla="*/ 270 h 2854021"/>
                      <a:gd name="connsiteX1" fmla="*/ 1488002 w 2442314"/>
                      <a:gd name="connsiteY1" fmla="*/ 2569 h 2854021"/>
                      <a:gd name="connsiteX2" fmla="*/ 1906437 w 2442314"/>
                      <a:gd name="connsiteY2" fmla="*/ 332141 h 2854021"/>
                      <a:gd name="connsiteX3" fmla="*/ 2442314 w 2442314"/>
                      <a:gd name="connsiteY3" fmla="*/ 1187056 h 2854021"/>
                      <a:gd name="connsiteX4" fmla="*/ 1477576 w 2442314"/>
                      <a:gd name="connsiteY4" fmla="*/ 2854021 h 2854021"/>
                      <a:gd name="connsiteX5" fmla="*/ 1187976 w 2442314"/>
                      <a:gd name="connsiteY5" fmla="*/ 1660374 h 2854021"/>
                      <a:gd name="connsiteX6" fmla="*/ 0 w 2442314"/>
                      <a:gd name="connsiteY6" fmla="*/ 2045198 h 2854021"/>
                      <a:gd name="connsiteX7" fmla="*/ 1045891 w 2442314"/>
                      <a:gd name="connsiteY7" fmla="*/ 222452 h 2854021"/>
                      <a:gd name="connsiteX8" fmla="*/ 1429515 w 2442314"/>
                      <a:gd name="connsiteY8" fmla="*/ 270 h 28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314" h="2854021">
                        <a:moveTo>
                          <a:pt x="1429515" y="270"/>
                        </a:moveTo>
                        <a:cubicBezTo>
                          <a:pt x="1447798" y="644"/>
                          <a:pt x="1467259" y="1408"/>
                          <a:pt x="1488002" y="2569"/>
                        </a:cubicBezTo>
                        <a:cubicBezTo>
                          <a:pt x="1716605" y="49498"/>
                          <a:pt x="1771042" y="154251"/>
                          <a:pt x="1906437" y="332141"/>
                        </a:cubicBezTo>
                        <a:cubicBezTo>
                          <a:pt x="2110007" y="675508"/>
                          <a:pt x="2159828" y="736535"/>
                          <a:pt x="2442314" y="1187056"/>
                        </a:cubicBezTo>
                        <a:lnTo>
                          <a:pt x="1477576" y="2854021"/>
                        </a:lnTo>
                        <a:lnTo>
                          <a:pt x="1187976" y="1660374"/>
                        </a:lnTo>
                        <a:lnTo>
                          <a:pt x="0" y="2045198"/>
                        </a:lnTo>
                        <a:lnTo>
                          <a:pt x="1045891" y="222452"/>
                        </a:lnTo>
                        <a:cubicBezTo>
                          <a:pt x="1145996" y="76776"/>
                          <a:pt x="1155273" y="-5341"/>
                          <a:pt x="1429515" y="270"/>
                        </a:cubicBezTo>
                        <a:close/>
                      </a:path>
                    </a:pathLst>
                  </a:custGeom>
                  <a:solidFill>
                    <a:srgbClr val="1A88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Freeform 45"/>
                  <p:cNvSpPr/>
                  <p:nvPr/>
                </p:nvSpPr>
                <p:spPr>
                  <a:xfrm>
                    <a:off x="3236017" y="1405364"/>
                    <a:ext cx="3433695" cy="3125858"/>
                  </a:xfrm>
                  <a:custGeom>
                    <a:avLst/>
                    <a:gdLst>
                      <a:gd name="connsiteX0" fmla="*/ 660774 w 3433694"/>
                      <a:gd name="connsiteY0" fmla="*/ 2 h 3125861"/>
                      <a:gd name="connsiteX1" fmla="*/ 686889 w 3433694"/>
                      <a:gd name="connsiteY1" fmla="*/ 34 h 3125861"/>
                      <a:gd name="connsiteX2" fmla="*/ 1997816 w 3433694"/>
                      <a:gd name="connsiteY2" fmla="*/ 200 h 3125861"/>
                      <a:gd name="connsiteX3" fmla="*/ 2321173 w 3433694"/>
                      <a:gd name="connsiteY3" fmla="*/ 186890 h 3125861"/>
                      <a:gd name="connsiteX4" fmla="*/ 2952680 w 3433694"/>
                      <a:gd name="connsiteY4" fmla="*/ 1336480 h 3125861"/>
                      <a:gd name="connsiteX5" fmla="*/ 3077219 w 3433694"/>
                      <a:gd name="connsiteY5" fmla="*/ 836911 h 3125861"/>
                      <a:gd name="connsiteX6" fmla="*/ 3316443 w 3433694"/>
                      <a:gd name="connsiteY6" fmla="*/ 1268483 h 3125861"/>
                      <a:gd name="connsiteX7" fmla="*/ 3433694 w 3433694"/>
                      <a:gd name="connsiteY7" fmla="*/ 1203490 h 3125861"/>
                      <a:gd name="connsiteX8" fmla="*/ 2954458 w 3433694"/>
                      <a:gd name="connsiteY8" fmla="*/ 3125861 h 3125861"/>
                      <a:gd name="connsiteX9" fmla="*/ 1070238 w 3433694"/>
                      <a:gd name="connsiteY9" fmla="*/ 2513575 h 3125861"/>
                      <a:gd name="connsiteX10" fmla="*/ 1187489 w 3433694"/>
                      <a:gd name="connsiteY10" fmla="*/ 2448582 h 3125861"/>
                      <a:gd name="connsiteX11" fmla="*/ 948265 w 3433694"/>
                      <a:gd name="connsiteY11" fmla="*/ 2017010 h 3125861"/>
                      <a:gd name="connsiteX12" fmla="*/ 1556236 w 3433694"/>
                      <a:gd name="connsiteY12" fmla="*/ 2214573 h 3125861"/>
                      <a:gd name="connsiteX13" fmla="*/ 621226 w 3433694"/>
                      <a:gd name="connsiteY13" fmla="*/ 525248 h 3125861"/>
                      <a:gd name="connsiteX14" fmla="*/ 0 w 3433694"/>
                      <a:gd name="connsiteY14" fmla="*/ 2971 h 3125861"/>
                      <a:gd name="connsiteX15" fmla="*/ 660774 w 3433694"/>
                      <a:gd name="connsiteY15" fmla="*/ 2 h 3125861"/>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316443 w 3433694"/>
                      <a:gd name="connsiteY6" fmla="*/ 1268480 h 3125858"/>
                      <a:gd name="connsiteX7" fmla="*/ 3433694 w 3433694"/>
                      <a:gd name="connsiteY7" fmla="*/ 1203487 h 3125858"/>
                      <a:gd name="connsiteX8" fmla="*/ 2954458 w 3433694"/>
                      <a:gd name="connsiteY8" fmla="*/ 3125858 h 3125858"/>
                      <a:gd name="connsiteX9" fmla="*/ 1070238 w 3433694"/>
                      <a:gd name="connsiteY9" fmla="*/ 2513572 h 3125858"/>
                      <a:gd name="connsiteX10" fmla="*/ 948265 w 3433694"/>
                      <a:gd name="connsiteY10" fmla="*/ 2017007 h 3125858"/>
                      <a:gd name="connsiteX11" fmla="*/ 1556236 w 3433694"/>
                      <a:gd name="connsiteY11" fmla="*/ 2214570 h 3125858"/>
                      <a:gd name="connsiteX12" fmla="*/ 621226 w 3433694"/>
                      <a:gd name="connsiteY12" fmla="*/ 525245 h 3125858"/>
                      <a:gd name="connsiteX13" fmla="*/ 0 w 3433694"/>
                      <a:gd name="connsiteY13" fmla="*/ 2968 h 3125858"/>
                      <a:gd name="connsiteX14" fmla="*/ 660774 w 3433694"/>
                      <a:gd name="connsiteY14" fmla="*/ -1 h 3125858"/>
                      <a:gd name="connsiteX0" fmla="*/ 660774 w 3433694"/>
                      <a:gd name="connsiteY0" fmla="*/ -1 h 3125858"/>
                      <a:gd name="connsiteX1" fmla="*/ 686889 w 3433694"/>
                      <a:gd name="connsiteY1" fmla="*/ 31 h 3125858"/>
                      <a:gd name="connsiteX2" fmla="*/ 1997816 w 3433694"/>
                      <a:gd name="connsiteY2" fmla="*/ 197 h 3125858"/>
                      <a:gd name="connsiteX3" fmla="*/ 2321173 w 3433694"/>
                      <a:gd name="connsiteY3" fmla="*/ 186887 h 3125858"/>
                      <a:gd name="connsiteX4" fmla="*/ 2952680 w 3433694"/>
                      <a:gd name="connsiteY4" fmla="*/ 1336477 h 3125858"/>
                      <a:gd name="connsiteX5" fmla="*/ 3077219 w 3433694"/>
                      <a:gd name="connsiteY5" fmla="*/ 836908 h 3125858"/>
                      <a:gd name="connsiteX6" fmla="*/ 3433694 w 3433694"/>
                      <a:gd name="connsiteY6" fmla="*/ 1203487 h 3125858"/>
                      <a:gd name="connsiteX7" fmla="*/ 2954458 w 3433694"/>
                      <a:gd name="connsiteY7" fmla="*/ 3125858 h 3125858"/>
                      <a:gd name="connsiteX8" fmla="*/ 1070238 w 3433694"/>
                      <a:gd name="connsiteY8" fmla="*/ 2513572 h 3125858"/>
                      <a:gd name="connsiteX9" fmla="*/ 948265 w 3433694"/>
                      <a:gd name="connsiteY9" fmla="*/ 2017007 h 3125858"/>
                      <a:gd name="connsiteX10" fmla="*/ 1556236 w 3433694"/>
                      <a:gd name="connsiteY10" fmla="*/ 2214570 h 3125858"/>
                      <a:gd name="connsiteX11" fmla="*/ 621226 w 3433694"/>
                      <a:gd name="connsiteY11" fmla="*/ 525245 h 3125858"/>
                      <a:gd name="connsiteX12" fmla="*/ 0 w 3433694"/>
                      <a:gd name="connsiteY12" fmla="*/ 2968 h 3125858"/>
                      <a:gd name="connsiteX13" fmla="*/ 660774 w 3433694"/>
                      <a:gd name="connsiteY13" fmla="*/ -1 h 312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3694" h="3125858">
                        <a:moveTo>
                          <a:pt x="660774" y="-1"/>
                        </a:moveTo>
                        <a:lnTo>
                          <a:pt x="686889" y="31"/>
                        </a:lnTo>
                        <a:lnTo>
                          <a:pt x="1997816" y="197"/>
                        </a:lnTo>
                        <a:cubicBezTo>
                          <a:pt x="2117214" y="1674"/>
                          <a:pt x="2231781" y="26757"/>
                          <a:pt x="2321173" y="186887"/>
                        </a:cubicBezTo>
                        <a:lnTo>
                          <a:pt x="2952680" y="1336477"/>
                        </a:lnTo>
                        <a:lnTo>
                          <a:pt x="3077219" y="836908"/>
                        </a:lnTo>
                        <a:lnTo>
                          <a:pt x="3433694" y="1203487"/>
                        </a:lnTo>
                        <a:lnTo>
                          <a:pt x="2954458" y="3125858"/>
                        </a:lnTo>
                        <a:lnTo>
                          <a:pt x="1070238" y="2513572"/>
                        </a:lnTo>
                        <a:lnTo>
                          <a:pt x="948265" y="2017007"/>
                        </a:lnTo>
                        <a:lnTo>
                          <a:pt x="1556236" y="2214570"/>
                        </a:lnTo>
                        <a:lnTo>
                          <a:pt x="621226" y="525245"/>
                        </a:lnTo>
                        <a:cubicBezTo>
                          <a:pt x="420551" y="187671"/>
                          <a:pt x="292663" y="59295"/>
                          <a:pt x="0" y="2968"/>
                        </a:cubicBezTo>
                        <a:lnTo>
                          <a:pt x="660774" y="-1"/>
                        </a:lnTo>
                        <a:close/>
                      </a:path>
                    </a:pathLst>
                  </a:custGeom>
                  <a:solidFill>
                    <a:srgbClr val="1FA1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9" name="Group 38"/>
                <p:cNvGrpSpPr/>
                <p:nvPr/>
              </p:nvGrpSpPr>
              <p:grpSpPr>
                <a:xfrm>
                  <a:off x="2448536" y="3339277"/>
                  <a:ext cx="1769624" cy="1169993"/>
                  <a:chOff x="5201406" y="3494396"/>
                  <a:chExt cx="4727841" cy="3125828"/>
                </a:xfrm>
              </p:grpSpPr>
              <p:sp>
                <p:nvSpPr>
                  <p:cNvPr id="43" name="Freeform 42"/>
                  <p:cNvSpPr/>
                  <p:nvPr/>
                </p:nvSpPr>
                <p:spPr>
                  <a:xfrm>
                    <a:off x="5201406" y="3764478"/>
                    <a:ext cx="2442314" cy="2854021"/>
                  </a:xfrm>
                  <a:custGeom>
                    <a:avLst/>
                    <a:gdLst>
                      <a:gd name="connsiteX0" fmla="*/ 1477576 w 2442314"/>
                      <a:gd name="connsiteY0" fmla="*/ 0 h 2854021"/>
                      <a:gd name="connsiteX1" fmla="*/ 2442314 w 2442314"/>
                      <a:gd name="connsiteY1" fmla="*/ 1666965 h 2854021"/>
                      <a:gd name="connsiteX2" fmla="*/ 1906438 w 2442314"/>
                      <a:gd name="connsiteY2" fmla="*/ 2521880 h 2854021"/>
                      <a:gd name="connsiteX3" fmla="*/ 1488002 w 2442314"/>
                      <a:gd name="connsiteY3" fmla="*/ 2851452 h 2854021"/>
                      <a:gd name="connsiteX4" fmla="*/ 1045891 w 2442314"/>
                      <a:gd name="connsiteY4" fmla="*/ 2631569 h 2854021"/>
                      <a:gd name="connsiteX5" fmla="*/ 0 w 2442314"/>
                      <a:gd name="connsiteY5" fmla="*/ 808823 h 2854021"/>
                      <a:gd name="connsiteX6" fmla="*/ 1187976 w 2442314"/>
                      <a:gd name="connsiteY6" fmla="*/ 1193648 h 2854021"/>
                      <a:gd name="connsiteX7" fmla="*/ 1477576 w 2442314"/>
                      <a:gd name="connsiteY7" fmla="*/ 0 h 28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314" h="2854021">
                        <a:moveTo>
                          <a:pt x="1477576" y="0"/>
                        </a:moveTo>
                        <a:lnTo>
                          <a:pt x="2442314" y="1666965"/>
                        </a:lnTo>
                        <a:cubicBezTo>
                          <a:pt x="2159829" y="2117486"/>
                          <a:pt x="2110007" y="2178513"/>
                          <a:pt x="1906438" y="2521880"/>
                        </a:cubicBezTo>
                        <a:cubicBezTo>
                          <a:pt x="1771042" y="2699771"/>
                          <a:pt x="1716605" y="2804523"/>
                          <a:pt x="1488002" y="2851452"/>
                        </a:cubicBezTo>
                        <a:cubicBezTo>
                          <a:pt x="1156106" y="2870029"/>
                          <a:pt x="1152670" y="2786958"/>
                          <a:pt x="1045891" y="2631569"/>
                        </a:cubicBezTo>
                        <a:lnTo>
                          <a:pt x="0" y="808823"/>
                        </a:lnTo>
                        <a:lnTo>
                          <a:pt x="1187976" y="1193648"/>
                        </a:lnTo>
                        <a:lnTo>
                          <a:pt x="1477576" y="0"/>
                        </a:lnTo>
                        <a:close/>
                      </a:path>
                    </a:pathLst>
                  </a:custGeom>
                  <a:solidFill>
                    <a:srgbClr val="83A2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Freeform 43"/>
                  <p:cNvSpPr/>
                  <p:nvPr/>
                </p:nvSpPr>
                <p:spPr>
                  <a:xfrm>
                    <a:off x="6495552" y="3494396"/>
                    <a:ext cx="3433695" cy="3125828"/>
                  </a:xfrm>
                  <a:custGeom>
                    <a:avLst/>
                    <a:gdLst>
                      <a:gd name="connsiteX0" fmla="*/ 2954458 w 3433694"/>
                      <a:gd name="connsiteY0" fmla="*/ 0 h 3125860"/>
                      <a:gd name="connsiteX1" fmla="*/ 3433694 w 3433694"/>
                      <a:gd name="connsiteY1" fmla="*/ 1922371 h 3125860"/>
                      <a:gd name="connsiteX2" fmla="*/ 3316443 w 3433694"/>
                      <a:gd name="connsiteY2" fmla="*/ 1857378 h 3125860"/>
                      <a:gd name="connsiteX3" fmla="*/ 3077219 w 3433694"/>
                      <a:gd name="connsiteY3" fmla="*/ 2288950 h 3125860"/>
                      <a:gd name="connsiteX4" fmla="*/ 2952680 w 3433694"/>
                      <a:gd name="connsiteY4" fmla="*/ 1789381 h 3125860"/>
                      <a:gd name="connsiteX5" fmla="*/ 2321173 w 3433694"/>
                      <a:gd name="connsiteY5" fmla="*/ 2938971 h 3125860"/>
                      <a:gd name="connsiteX6" fmla="*/ 1997816 w 3433694"/>
                      <a:gd name="connsiteY6" fmla="*/ 3125661 h 3125860"/>
                      <a:gd name="connsiteX7" fmla="*/ 686889 w 3433694"/>
                      <a:gd name="connsiteY7" fmla="*/ 3125827 h 3125860"/>
                      <a:gd name="connsiteX8" fmla="*/ 0 w 3433694"/>
                      <a:gd name="connsiteY8" fmla="*/ 3122890 h 3125860"/>
                      <a:gd name="connsiteX9" fmla="*/ 621226 w 3433694"/>
                      <a:gd name="connsiteY9" fmla="*/ 2600613 h 3125860"/>
                      <a:gd name="connsiteX10" fmla="*/ 1556236 w 3433694"/>
                      <a:gd name="connsiteY10" fmla="*/ 911288 h 3125860"/>
                      <a:gd name="connsiteX11" fmla="*/ 948265 w 3433694"/>
                      <a:gd name="connsiteY11" fmla="*/ 1108851 h 3125860"/>
                      <a:gd name="connsiteX12" fmla="*/ 1187489 w 3433694"/>
                      <a:gd name="connsiteY12" fmla="*/ 677279 h 3125860"/>
                      <a:gd name="connsiteX13" fmla="*/ 1070238 w 3433694"/>
                      <a:gd name="connsiteY13" fmla="*/ 612286 h 3125860"/>
                      <a:gd name="connsiteX14" fmla="*/ 2954458 w 3433694"/>
                      <a:gd name="connsiteY14" fmla="*/ 0 h 3125860"/>
                      <a:gd name="connsiteX0" fmla="*/ 2954458 w 3433694"/>
                      <a:gd name="connsiteY0" fmla="*/ 0 h 3125828"/>
                      <a:gd name="connsiteX1" fmla="*/ 3433694 w 3433694"/>
                      <a:gd name="connsiteY1" fmla="*/ 1922371 h 3125828"/>
                      <a:gd name="connsiteX2" fmla="*/ 3316443 w 3433694"/>
                      <a:gd name="connsiteY2" fmla="*/ 1857378 h 3125828"/>
                      <a:gd name="connsiteX3" fmla="*/ 3077219 w 3433694"/>
                      <a:gd name="connsiteY3" fmla="*/ 2288950 h 3125828"/>
                      <a:gd name="connsiteX4" fmla="*/ 2952680 w 3433694"/>
                      <a:gd name="connsiteY4" fmla="*/ 1789381 h 3125828"/>
                      <a:gd name="connsiteX5" fmla="*/ 2321173 w 3433694"/>
                      <a:gd name="connsiteY5" fmla="*/ 2938971 h 3125828"/>
                      <a:gd name="connsiteX6" fmla="*/ 1997816 w 3433694"/>
                      <a:gd name="connsiteY6" fmla="*/ 3125661 h 3125828"/>
                      <a:gd name="connsiteX7" fmla="*/ 686889 w 3433694"/>
                      <a:gd name="connsiteY7" fmla="*/ 3125827 h 3125828"/>
                      <a:gd name="connsiteX8" fmla="*/ 0 w 3433694"/>
                      <a:gd name="connsiteY8" fmla="*/ 3122890 h 3125828"/>
                      <a:gd name="connsiteX9" fmla="*/ 621226 w 3433694"/>
                      <a:gd name="connsiteY9" fmla="*/ 2600613 h 3125828"/>
                      <a:gd name="connsiteX10" fmla="*/ 1556236 w 3433694"/>
                      <a:gd name="connsiteY10" fmla="*/ 911288 h 3125828"/>
                      <a:gd name="connsiteX11" fmla="*/ 948265 w 3433694"/>
                      <a:gd name="connsiteY11" fmla="*/ 1108851 h 3125828"/>
                      <a:gd name="connsiteX12" fmla="*/ 1070238 w 3433694"/>
                      <a:gd name="connsiteY12" fmla="*/ 612286 h 3125828"/>
                      <a:gd name="connsiteX13" fmla="*/ 2954458 w 3433694"/>
                      <a:gd name="connsiteY13" fmla="*/ 0 h 3125828"/>
                      <a:gd name="connsiteX0" fmla="*/ 2954458 w 3433694"/>
                      <a:gd name="connsiteY0" fmla="*/ 0 h 3125828"/>
                      <a:gd name="connsiteX1" fmla="*/ 3433694 w 3433694"/>
                      <a:gd name="connsiteY1" fmla="*/ 1922371 h 3125828"/>
                      <a:gd name="connsiteX2" fmla="*/ 3077219 w 3433694"/>
                      <a:gd name="connsiteY2" fmla="*/ 2288950 h 3125828"/>
                      <a:gd name="connsiteX3" fmla="*/ 2952680 w 3433694"/>
                      <a:gd name="connsiteY3" fmla="*/ 1789381 h 3125828"/>
                      <a:gd name="connsiteX4" fmla="*/ 2321173 w 3433694"/>
                      <a:gd name="connsiteY4" fmla="*/ 2938971 h 3125828"/>
                      <a:gd name="connsiteX5" fmla="*/ 1997816 w 3433694"/>
                      <a:gd name="connsiteY5" fmla="*/ 3125661 h 3125828"/>
                      <a:gd name="connsiteX6" fmla="*/ 686889 w 3433694"/>
                      <a:gd name="connsiteY6" fmla="*/ 3125827 h 3125828"/>
                      <a:gd name="connsiteX7" fmla="*/ 0 w 3433694"/>
                      <a:gd name="connsiteY7" fmla="*/ 3122890 h 3125828"/>
                      <a:gd name="connsiteX8" fmla="*/ 621226 w 3433694"/>
                      <a:gd name="connsiteY8" fmla="*/ 2600613 h 3125828"/>
                      <a:gd name="connsiteX9" fmla="*/ 1556236 w 3433694"/>
                      <a:gd name="connsiteY9" fmla="*/ 911288 h 3125828"/>
                      <a:gd name="connsiteX10" fmla="*/ 948265 w 3433694"/>
                      <a:gd name="connsiteY10" fmla="*/ 1108851 h 3125828"/>
                      <a:gd name="connsiteX11" fmla="*/ 1070238 w 3433694"/>
                      <a:gd name="connsiteY11" fmla="*/ 612286 h 3125828"/>
                      <a:gd name="connsiteX12" fmla="*/ 2954458 w 3433694"/>
                      <a:gd name="connsiteY12" fmla="*/ 0 h 312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3694" h="3125828">
                        <a:moveTo>
                          <a:pt x="2954458" y="0"/>
                        </a:moveTo>
                        <a:lnTo>
                          <a:pt x="3433694" y="1922371"/>
                        </a:lnTo>
                        <a:lnTo>
                          <a:pt x="3077219" y="2288950"/>
                        </a:lnTo>
                        <a:lnTo>
                          <a:pt x="2952680" y="1789381"/>
                        </a:lnTo>
                        <a:lnTo>
                          <a:pt x="2321173" y="2938971"/>
                        </a:lnTo>
                        <a:cubicBezTo>
                          <a:pt x="2231781" y="3099101"/>
                          <a:pt x="2117214" y="3124184"/>
                          <a:pt x="1997816" y="3125661"/>
                        </a:cubicBezTo>
                        <a:lnTo>
                          <a:pt x="686889" y="3125827"/>
                        </a:lnTo>
                        <a:lnTo>
                          <a:pt x="0" y="3122890"/>
                        </a:lnTo>
                        <a:cubicBezTo>
                          <a:pt x="292663" y="3066563"/>
                          <a:pt x="420551" y="2938187"/>
                          <a:pt x="621226" y="2600613"/>
                        </a:cubicBezTo>
                        <a:lnTo>
                          <a:pt x="1556236" y="911288"/>
                        </a:lnTo>
                        <a:lnTo>
                          <a:pt x="948265" y="1108851"/>
                        </a:lnTo>
                        <a:lnTo>
                          <a:pt x="1070238" y="612286"/>
                        </a:lnTo>
                        <a:lnTo>
                          <a:pt x="2954458" y="0"/>
                        </a:lnTo>
                        <a:close/>
                      </a:path>
                    </a:pathLst>
                  </a:custGeom>
                  <a:solidFill>
                    <a:srgbClr val="9CBB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0" name="Group 39"/>
                <p:cNvGrpSpPr/>
                <p:nvPr/>
              </p:nvGrpSpPr>
              <p:grpSpPr>
                <a:xfrm>
                  <a:off x="4790956" y="3339277"/>
                  <a:ext cx="1769624" cy="1169993"/>
                  <a:chOff x="5201406" y="3494396"/>
                  <a:chExt cx="4727841" cy="3125828"/>
                </a:xfrm>
              </p:grpSpPr>
              <p:sp>
                <p:nvSpPr>
                  <p:cNvPr id="41" name="Freeform 40"/>
                  <p:cNvSpPr/>
                  <p:nvPr/>
                </p:nvSpPr>
                <p:spPr>
                  <a:xfrm>
                    <a:off x="5201406" y="3764478"/>
                    <a:ext cx="2442314" cy="2854021"/>
                  </a:xfrm>
                  <a:custGeom>
                    <a:avLst/>
                    <a:gdLst>
                      <a:gd name="connsiteX0" fmla="*/ 1477576 w 2442314"/>
                      <a:gd name="connsiteY0" fmla="*/ 0 h 2854021"/>
                      <a:gd name="connsiteX1" fmla="*/ 2442314 w 2442314"/>
                      <a:gd name="connsiteY1" fmla="*/ 1666965 h 2854021"/>
                      <a:gd name="connsiteX2" fmla="*/ 1906438 w 2442314"/>
                      <a:gd name="connsiteY2" fmla="*/ 2521880 h 2854021"/>
                      <a:gd name="connsiteX3" fmla="*/ 1488002 w 2442314"/>
                      <a:gd name="connsiteY3" fmla="*/ 2851452 h 2854021"/>
                      <a:gd name="connsiteX4" fmla="*/ 1045891 w 2442314"/>
                      <a:gd name="connsiteY4" fmla="*/ 2631569 h 2854021"/>
                      <a:gd name="connsiteX5" fmla="*/ 0 w 2442314"/>
                      <a:gd name="connsiteY5" fmla="*/ 808823 h 2854021"/>
                      <a:gd name="connsiteX6" fmla="*/ 1187976 w 2442314"/>
                      <a:gd name="connsiteY6" fmla="*/ 1193648 h 2854021"/>
                      <a:gd name="connsiteX7" fmla="*/ 1477576 w 2442314"/>
                      <a:gd name="connsiteY7" fmla="*/ 0 h 28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314" h="2854021">
                        <a:moveTo>
                          <a:pt x="1477576" y="0"/>
                        </a:moveTo>
                        <a:lnTo>
                          <a:pt x="2442314" y="1666965"/>
                        </a:lnTo>
                        <a:cubicBezTo>
                          <a:pt x="2159829" y="2117486"/>
                          <a:pt x="2110007" y="2178513"/>
                          <a:pt x="1906438" y="2521880"/>
                        </a:cubicBezTo>
                        <a:cubicBezTo>
                          <a:pt x="1771042" y="2699771"/>
                          <a:pt x="1716605" y="2804523"/>
                          <a:pt x="1488002" y="2851452"/>
                        </a:cubicBezTo>
                        <a:cubicBezTo>
                          <a:pt x="1156106" y="2870029"/>
                          <a:pt x="1152670" y="2786958"/>
                          <a:pt x="1045891" y="2631569"/>
                        </a:cubicBezTo>
                        <a:lnTo>
                          <a:pt x="0" y="808823"/>
                        </a:lnTo>
                        <a:lnTo>
                          <a:pt x="1187976" y="1193648"/>
                        </a:lnTo>
                        <a:lnTo>
                          <a:pt x="1477576" y="0"/>
                        </a:lnTo>
                        <a:close/>
                      </a:path>
                    </a:pathLst>
                  </a:custGeom>
                  <a:solidFill>
                    <a:srgbClr val="A833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Freeform 41"/>
                  <p:cNvSpPr/>
                  <p:nvPr/>
                </p:nvSpPr>
                <p:spPr>
                  <a:xfrm>
                    <a:off x="6495552" y="3494396"/>
                    <a:ext cx="3433695" cy="3125828"/>
                  </a:xfrm>
                  <a:custGeom>
                    <a:avLst/>
                    <a:gdLst>
                      <a:gd name="connsiteX0" fmla="*/ 2954458 w 3433694"/>
                      <a:gd name="connsiteY0" fmla="*/ 0 h 3125860"/>
                      <a:gd name="connsiteX1" fmla="*/ 3433694 w 3433694"/>
                      <a:gd name="connsiteY1" fmla="*/ 1922371 h 3125860"/>
                      <a:gd name="connsiteX2" fmla="*/ 3316443 w 3433694"/>
                      <a:gd name="connsiteY2" fmla="*/ 1857378 h 3125860"/>
                      <a:gd name="connsiteX3" fmla="*/ 3077219 w 3433694"/>
                      <a:gd name="connsiteY3" fmla="*/ 2288950 h 3125860"/>
                      <a:gd name="connsiteX4" fmla="*/ 2952680 w 3433694"/>
                      <a:gd name="connsiteY4" fmla="*/ 1789381 h 3125860"/>
                      <a:gd name="connsiteX5" fmla="*/ 2321173 w 3433694"/>
                      <a:gd name="connsiteY5" fmla="*/ 2938971 h 3125860"/>
                      <a:gd name="connsiteX6" fmla="*/ 1997816 w 3433694"/>
                      <a:gd name="connsiteY6" fmla="*/ 3125661 h 3125860"/>
                      <a:gd name="connsiteX7" fmla="*/ 686889 w 3433694"/>
                      <a:gd name="connsiteY7" fmla="*/ 3125827 h 3125860"/>
                      <a:gd name="connsiteX8" fmla="*/ 0 w 3433694"/>
                      <a:gd name="connsiteY8" fmla="*/ 3122890 h 3125860"/>
                      <a:gd name="connsiteX9" fmla="*/ 621226 w 3433694"/>
                      <a:gd name="connsiteY9" fmla="*/ 2600613 h 3125860"/>
                      <a:gd name="connsiteX10" fmla="*/ 1556236 w 3433694"/>
                      <a:gd name="connsiteY10" fmla="*/ 911288 h 3125860"/>
                      <a:gd name="connsiteX11" fmla="*/ 948265 w 3433694"/>
                      <a:gd name="connsiteY11" fmla="*/ 1108851 h 3125860"/>
                      <a:gd name="connsiteX12" fmla="*/ 1187489 w 3433694"/>
                      <a:gd name="connsiteY12" fmla="*/ 677279 h 3125860"/>
                      <a:gd name="connsiteX13" fmla="*/ 1070238 w 3433694"/>
                      <a:gd name="connsiteY13" fmla="*/ 612286 h 3125860"/>
                      <a:gd name="connsiteX14" fmla="*/ 2954458 w 3433694"/>
                      <a:gd name="connsiteY14" fmla="*/ 0 h 3125860"/>
                      <a:gd name="connsiteX0" fmla="*/ 2954458 w 3433694"/>
                      <a:gd name="connsiteY0" fmla="*/ 0 h 3125828"/>
                      <a:gd name="connsiteX1" fmla="*/ 3433694 w 3433694"/>
                      <a:gd name="connsiteY1" fmla="*/ 1922371 h 3125828"/>
                      <a:gd name="connsiteX2" fmla="*/ 3316443 w 3433694"/>
                      <a:gd name="connsiteY2" fmla="*/ 1857378 h 3125828"/>
                      <a:gd name="connsiteX3" fmla="*/ 3077219 w 3433694"/>
                      <a:gd name="connsiteY3" fmla="*/ 2288950 h 3125828"/>
                      <a:gd name="connsiteX4" fmla="*/ 2952680 w 3433694"/>
                      <a:gd name="connsiteY4" fmla="*/ 1789381 h 3125828"/>
                      <a:gd name="connsiteX5" fmla="*/ 2321173 w 3433694"/>
                      <a:gd name="connsiteY5" fmla="*/ 2938971 h 3125828"/>
                      <a:gd name="connsiteX6" fmla="*/ 1997816 w 3433694"/>
                      <a:gd name="connsiteY6" fmla="*/ 3125661 h 3125828"/>
                      <a:gd name="connsiteX7" fmla="*/ 686889 w 3433694"/>
                      <a:gd name="connsiteY7" fmla="*/ 3125827 h 3125828"/>
                      <a:gd name="connsiteX8" fmla="*/ 0 w 3433694"/>
                      <a:gd name="connsiteY8" fmla="*/ 3122890 h 3125828"/>
                      <a:gd name="connsiteX9" fmla="*/ 621226 w 3433694"/>
                      <a:gd name="connsiteY9" fmla="*/ 2600613 h 3125828"/>
                      <a:gd name="connsiteX10" fmla="*/ 1556236 w 3433694"/>
                      <a:gd name="connsiteY10" fmla="*/ 911288 h 3125828"/>
                      <a:gd name="connsiteX11" fmla="*/ 948265 w 3433694"/>
                      <a:gd name="connsiteY11" fmla="*/ 1108851 h 3125828"/>
                      <a:gd name="connsiteX12" fmla="*/ 1070238 w 3433694"/>
                      <a:gd name="connsiteY12" fmla="*/ 612286 h 3125828"/>
                      <a:gd name="connsiteX13" fmla="*/ 2954458 w 3433694"/>
                      <a:gd name="connsiteY13" fmla="*/ 0 h 3125828"/>
                      <a:gd name="connsiteX0" fmla="*/ 2954458 w 3433694"/>
                      <a:gd name="connsiteY0" fmla="*/ 0 h 3125828"/>
                      <a:gd name="connsiteX1" fmla="*/ 3433694 w 3433694"/>
                      <a:gd name="connsiteY1" fmla="*/ 1922371 h 3125828"/>
                      <a:gd name="connsiteX2" fmla="*/ 3077219 w 3433694"/>
                      <a:gd name="connsiteY2" fmla="*/ 2288950 h 3125828"/>
                      <a:gd name="connsiteX3" fmla="*/ 2952680 w 3433694"/>
                      <a:gd name="connsiteY3" fmla="*/ 1789381 h 3125828"/>
                      <a:gd name="connsiteX4" fmla="*/ 2321173 w 3433694"/>
                      <a:gd name="connsiteY4" fmla="*/ 2938971 h 3125828"/>
                      <a:gd name="connsiteX5" fmla="*/ 1997816 w 3433694"/>
                      <a:gd name="connsiteY5" fmla="*/ 3125661 h 3125828"/>
                      <a:gd name="connsiteX6" fmla="*/ 686889 w 3433694"/>
                      <a:gd name="connsiteY6" fmla="*/ 3125827 h 3125828"/>
                      <a:gd name="connsiteX7" fmla="*/ 0 w 3433694"/>
                      <a:gd name="connsiteY7" fmla="*/ 3122890 h 3125828"/>
                      <a:gd name="connsiteX8" fmla="*/ 621226 w 3433694"/>
                      <a:gd name="connsiteY8" fmla="*/ 2600613 h 3125828"/>
                      <a:gd name="connsiteX9" fmla="*/ 1556236 w 3433694"/>
                      <a:gd name="connsiteY9" fmla="*/ 911288 h 3125828"/>
                      <a:gd name="connsiteX10" fmla="*/ 948265 w 3433694"/>
                      <a:gd name="connsiteY10" fmla="*/ 1108851 h 3125828"/>
                      <a:gd name="connsiteX11" fmla="*/ 1070238 w 3433694"/>
                      <a:gd name="connsiteY11" fmla="*/ 612286 h 3125828"/>
                      <a:gd name="connsiteX12" fmla="*/ 2954458 w 3433694"/>
                      <a:gd name="connsiteY12" fmla="*/ 0 h 312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3694" h="3125828">
                        <a:moveTo>
                          <a:pt x="2954458" y="0"/>
                        </a:moveTo>
                        <a:lnTo>
                          <a:pt x="3433694" y="1922371"/>
                        </a:lnTo>
                        <a:lnTo>
                          <a:pt x="3077219" y="2288950"/>
                        </a:lnTo>
                        <a:lnTo>
                          <a:pt x="2952680" y="1789381"/>
                        </a:lnTo>
                        <a:lnTo>
                          <a:pt x="2321173" y="2938971"/>
                        </a:lnTo>
                        <a:cubicBezTo>
                          <a:pt x="2231781" y="3099101"/>
                          <a:pt x="2117214" y="3124184"/>
                          <a:pt x="1997816" y="3125661"/>
                        </a:cubicBezTo>
                        <a:lnTo>
                          <a:pt x="686889" y="3125827"/>
                        </a:lnTo>
                        <a:lnTo>
                          <a:pt x="0" y="3122890"/>
                        </a:lnTo>
                        <a:cubicBezTo>
                          <a:pt x="292663" y="3066563"/>
                          <a:pt x="420551" y="2938187"/>
                          <a:pt x="621226" y="2600613"/>
                        </a:cubicBezTo>
                        <a:lnTo>
                          <a:pt x="1556236" y="911288"/>
                        </a:lnTo>
                        <a:lnTo>
                          <a:pt x="948265" y="1108851"/>
                        </a:lnTo>
                        <a:lnTo>
                          <a:pt x="1070238" y="612286"/>
                        </a:lnTo>
                        <a:lnTo>
                          <a:pt x="2954458" y="0"/>
                        </a:lnTo>
                        <a:close/>
                      </a:path>
                    </a:pathLst>
                  </a:custGeom>
                  <a:solidFill>
                    <a:srgbClr val="CF4B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nvGrpSpPr>
              <p:cNvPr id="14" name="Group 13"/>
              <p:cNvGrpSpPr/>
              <p:nvPr/>
            </p:nvGrpSpPr>
            <p:grpSpPr>
              <a:xfrm>
                <a:off x="2045330" y="2581338"/>
                <a:ext cx="5380277" cy="1997437"/>
                <a:chOff x="2045330" y="2581338"/>
                <a:chExt cx="5380277" cy="1997437"/>
              </a:xfrm>
            </p:grpSpPr>
            <p:sp>
              <p:nvSpPr>
                <p:cNvPr id="20" name="TextBox 19"/>
                <p:cNvSpPr txBox="1"/>
                <p:nvPr/>
              </p:nvSpPr>
              <p:spPr>
                <a:xfrm rot="3617355" flipH="1">
                  <a:off x="1900840" y="2854258"/>
                  <a:ext cx="914143" cy="625164"/>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Scouting &amp; licensing</a:t>
                  </a:r>
                  <a:endParaRPr lang="en-US" sz="32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rot="17982645">
                  <a:off x="3154375" y="3767505"/>
                  <a:ext cx="1078088" cy="40121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Early prod. development</a:t>
                  </a:r>
                </a:p>
              </p:txBody>
            </p:sp>
            <p:sp>
              <p:nvSpPr>
                <p:cNvPr id="22" name="TextBox 21"/>
                <p:cNvSpPr txBox="1"/>
                <p:nvPr/>
              </p:nvSpPr>
              <p:spPr>
                <a:xfrm rot="3617355" flipH="1">
                  <a:off x="4333570" y="2997116"/>
                  <a:ext cx="1099445" cy="40121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Advanced prod. development</a:t>
                  </a:r>
                </a:p>
              </p:txBody>
            </p:sp>
            <p:sp>
              <p:nvSpPr>
                <p:cNvPr id="23" name="TextBox 22"/>
                <p:cNvSpPr txBox="1"/>
                <p:nvPr/>
              </p:nvSpPr>
              <p:spPr>
                <a:xfrm rot="17982645">
                  <a:off x="5435869" y="3858353"/>
                  <a:ext cx="1190779" cy="250066"/>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Deployment</a:t>
                  </a:r>
                </a:p>
              </p:txBody>
            </p:sp>
            <p:sp>
              <p:nvSpPr>
                <p:cNvPr id="24" name="TextBox 23"/>
                <p:cNvSpPr txBox="1"/>
                <p:nvPr/>
              </p:nvSpPr>
              <p:spPr>
                <a:xfrm rot="3617355" flipH="1">
                  <a:off x="6599140" y="3006595"/>
                  <a:ext cx="1251723" cy="40121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Marketing</a:t>
                  </a:r>
                </a:p>
                <a:p>
                  <a:pPr algn="ctr"/>
                  <a:r>
                    <a:rPr lang="en-US" dirty="0">
                      <a:solidFill>
                        <a:schemeClr val="bg1"/>
                      </a:solidFill>
                      <a:latin typeface="Arial" panose="020B0604020202020204" pitchFamily="34" charset="0"/>
                      <a:cs typeface="Arial" panose="020B0604020202020204" pitchFamily="34" charset="0"/>
                    </a:rPr>
                    <a:t>Sales</a:t>
                  </a:r>
                </a:p>
              </p:txBody>
            </p:sp>
          </p:grpSp>
        </p:grpSp>
        <p:sp>
          <p:nvSpPr>
            <p:cNvPr id="70" name="Rectangle 69">
              <a:extLst>
                <a:ext uri="{FF2B5EF4-FFF2-40B4-BE49-F238E27FC236}">
                  <a16:creationId xmlns:a16="http://schemas.microsoft.com/office/drawing/2014/main" id="{BFB52A9B-098D-4112-869E-BA1CDC6064F9}"/>
                </a:ext>
              </a:extLst>
            </p:cNvPr>
            <p:cNvSpPr/>
            <p:nvPr/>
          </p:nvSpPr>
          <p:spPr>
            <a:xfrm>
              <a:off x="9212006" y="2161224"/>
              <a:ext cx="685001" cy="266882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CBE52B7F-A51B-49E4-9D95-396E2219FFED}"/>
                </a:ext>
              </a:extLst>
            </p:cNvPr>
            <p:cNvSpPr txBox="1"/>
            <p:nvPr/>
          </p:nvSpPr>
          <p:spPr>
            <a:xfrm rot="5400000">
              <a:off x="8184921" y="3359583"/>
              <a:ext cx="2668819" cy="27209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Agricultural Innovation Platform</a:t>
              </a:r>
            </a:p>
          </p:txBody>
        </p:sp>
      </p:grpSp>
      <p:sp>
        <p:nvSpPr>
          <p:cNvPr id="3" name="Freeform: Shape 2">
            <a:extLst>
              <a:ext uri="{FF2B5EF4-FFF2-40B4-BE49-F238E27FC236}">
                <a16:creationId xmlns:a16="http://schemas.microsoft.com/office/drawing/2014/main" id="{10BA72FC-A826-4D73-824C-2A81CBD75A09}"/>
              </a:ext>
            </a:extLst>
          </p:cNvPr>
          <p:cNvSpPr/>
          <p:nvPr/>
        </p:nvSpPr>
        <p:spPr>
          <a:xfrm>
            <a:off x="55418" y="1246909"/>
            <a:ext cx="10640291" cy="5015346"/>
          </a:xfrm>
          <a:custGeom>
            <a:avLst/>
            <a:gdLst>
              <a:gd name="connsiteX0" fmla="*/ 249382 w 10640291"/>
              <a:gd name="connsiteY0" fmla="*/ 1579418 h 5015346"/>
              <a:gd name="connsiteX1" fmla="*/ 290946 w 10640291"/>
              <a:gd name="connsiteY1" fmla="*/ 1468582 h 5015346"/>
              <a:gd name="connsiteX2" fmla="*/ 304800 w 10640291"/>
              <a:gd name="connsiteY2" fmla="*/ 1427018 h 5015346"/>
              <a:gd name="connsiteX3" fmla="*/ 346364 w 10640291"/>
              <a:gd name="connsiteY3" fmla="*/ 1385455 h 5015346"/>
              <a:gd name="connsiteX4" fmla="*/ 443346 w 10640291"/>
              <a:gd name="connsiteY4" fmla="*/ 1246909 h 5015346"/>
              <a:gd name="connsiteX5" fmla="*/ 484909 w 10640291"/>
              <a:gd name="connsiteY5" fmla="*/ 1233055 h 5015346"/>
              <a:gd name="connsiteX6" fmla="*/ 568037 w 10640291"/>
              <a:gd name="connsiteY6" fmla="*/ 1149927 h 5015346"/>
              <a:gd name="connsiteX7" fmla="*/ 637309 w 10640291"/>
              <a:gd name="connsiteY7" fmla="*/ 1066800 h 5015346"/>
              <a:gd name="connsiteX8" fmla="*/ 678873 w 10640291"/>
              <a:gd name="connsiteY8" fmla="*/ 1039091 h 5015346"/>
              <a:gd name="connsiteX9" fmla="*/ 762000 w 10640291"/>
              <a:gd name="connsiteY9" fmla="*/ 955964 h 5015346"/>
              <a:gd name="connsiteX10" fmla="*/ 803564 w 10640291"/>
              <a:gd name="connsiteY10" fmla="*/ 886691 h 5015346"/>
              <a:gd name="connsiteX11" fmla="*/ 845127 w 10640291"/>
              <a:gd name="connsiteY11" fmla="*/ 858982 h 5015346"/>
              <a:gd name="connsiteX12" fmla="*/ 872837 w 10640291"/>
              <a:gd name="connsiteY12" fmla="*/ 831273 h 5015346"/>
              <a:gd name="connsiteX13" fmla="*/ 928255 w 10640291"/>
              <a:gd name="connsiteY13" fmla="*/ 762000 h 5015346"/>
              <a:gd name="connsiteX14" fmla="*/ 955964 w 10640291"/>
              <a:gd name="connsiteY14" fmla="*/ 720436 h 5015346"/>
              <a:gd name="connsiteX15" fmla="*/ 1039091 w 10640291"/>
              <a:gd name="connsiteY15" fmla="*/ 651164 h 5015346"/>
              <a:gd name="connsiteX16" fmla="*/ 1080655 w 10640291"/>
              <a:gd name="connsiteY16" fmla="*/ 609600 h 5015346"/>
              <a:gd name="connsiteX17" fmla="*/ 1108364 w 10640291"/>
              <a:gd name="connsiteY17" fmla="*/ 568036 h 5015346"/>
              <a:gd name="connsiteX18" fmla="*/ 1149927 w 10640291"/>
              <a:gd name="connsiteY18" fmla="*/ 554182 h 5015346"/>
              <a:gd name="connsiteX19" fmla="*/ 1177637 w 10640291"/>
              <a:gd name="connsiteY19" fmla="*/ 526473 h 5015346"/>
              <a:gd name="connsiteX20" fmla="*/ 1260764 w 10640291"/>
              <a:gd name="connsiteY20" fmla="*/ 498764 h 5015346"/>
              <a:gd name="connsiteX21" fmla="*/ 1302327 w 10640291"/>
              <a:gd name="connsiteY21" fmla="*/ 457200 h 5015346"/>
              <a:gd name="connsiteX22" fmla="*/ 1427018 w 10640291"/>
              <a:gd name="connsiteY22" fmla="*/ 401782 h 5015346"/>
              <a:gd name="connsiteX23" fmla="*/ 1510146 w 10640291"/>
              <a:gd name="connsiteY23" fmla="*/ 374073 h 5015346"/>
              <a:gd name="connsiteX24" fmla="*/ 1607127 w 10640291"/>
              <a:gd name="connsiteY24" fmla="*/ 318655 h 5015346"/>
              <a:gd name="connsiteX25" fmla="*/ 1717964 w 10640291"/>
              <a:gd name="connsiteY25" fmla="*/ 290946 h 5015346"/>
              <a:gd name="connsiteX26" fmla="*/ 1898073 w 10640291"/>
              <a:gd name="connsiteY26" fmla="*/ 263236 h 5015346"/>
              <a:gd name="connsiteX27" fmla="*/ 2175164 w 10640291"/>
              <a:gd name="connsiteY27" fmla="*/ 207818 h 5015346"/>
              <a:gd name="connsiteX28" fmla="*/ 2729346 w 10640291"/>
              <a:gd name="connsiteY28" fmla="*/ 180109 h 5015346"/>
              <a:gd name="connsiteX29" fmla="*/ 3810000 w 10640291"/>
              <a:gd name="connsiteY29" fmla="*/ 152400 h 5015346"/>
              <a:gd name="connsiteX30" fmla="*/ 3879273 w 10640291"/>
              <a:gd name="connsiteY30" fmla="*/ 138546 h 5015346"/>
              <a:gd name="connsiteX31" fmla="*/ 3920837 w 10640291"/>
              <a:gd name="connsiteY31" fmla="*/ 110836 h 5015346"/>
              <a:gd name="connsiteX32" fmla="*/ 4087091 w 10640291"/>
              <a:gd name="connsiteY32" fmla="*/ 83127 h 5015346"/>
              <a:gd name="connsiteX33" fmla="*/ 4281055 w 10640291"/>
              <a:gd name="connsiteY33" fmla="*/ 41564 h 5015346"/>
              <a:gd name="connsiteX34" fmla="*/ 4391891 w 10640291"/>
              <a:gd name="connsiteY34" fmla="*/ 0 h 5015346"/>
              <a:gd name="connsiteX35" fmla="*/ 4876800 w 10640291"/>
              <a:gd name="connsiteY35" fmla="*/ 13855 h 5015346"/>
              <a:gd name="connsiteX36" fmla="*/ 5015346 w 10640291"/>
              <a:gd name="connsiteY36" fmla="*/ 27709 h 5015346"/>
              <a:gd name="connsiteX37" fmla="*/ 5264727 w 10640291"/>
              <a:gd name="connsiteY37" fmla="*/ 41564 h 5015346"/>
              <a:gd name="connsiteX38" fmla="*/ 5611091 w 10640291"/>
              <a:gd name="connsiteY38" fmla="*/ 69273 h 5015346"/>
              <a:gd name="connsiteX39" fmla="*/ 6317673 w 10640291"/>
              <a:gd name="connsiteY39" fmla="*/ 83127 h 5015346"/>
              <a:gd name="connsiteX40" fmla="*/ 7121237 w 10640291"/>
              <a:gd name="connsiteY40" fmla="*/ 110836 h 5015346"/>
              <a:gd name="connsiteX41" fmla="*/ 7426037 w 10640291"/>
              <a:gd name="connsiteY41" fmla="*/ 152400 h 5015346"/>
              <a:gd name="connsiteX42" fmla="*/ 7689273 w 10640291"/>
              <a:gd name="connsiteY42" fmla="*/ 193964 h 5015346"/>
              <a:gd name="connsiteX43" fmla="*/ 7772400 w 10640291"/>
              <a:gd name="connsiteY43" fmla="*/ 221673 h 5015346"/>
              <a:gd name="connsiteX44" fmla="*/ 8035637 w 10640291"/>
              <a:gd name="connsiteY44" fmla="*/ 249382 h 5015346"/>
              <a:gd name="connsiteX45" fmla="*/ 8132618 w 10640291"/>
              <a:gd name="connsiteY45" fmla="*/ 277091 h 5015346"/>
              <a:gd name="connsiteX46" fmla="*/ 8312727 w 10640291"/>
              <a:gd name="connsiteY46" fmla="*/ 290946 h 5015346"/>
              <a:gd name="connsiteX47" fmla="*/ 8354291 w 10640291"/>
              <a:gd name="connsiteY47" fmla="*/ 318655 h 5015346"/>
              <a:gd name="connsiteX48" fmla="*/ 8631382 w 10640291"/>
              <a:gd name="connsiteY48" fmla="*/ 346364 h 5015346"/>
              <a:gd name="connsiteX49" fmla="*/ 8686800 w 10640291"/>
              <a:gd name="connsiteY49" fmla="*/ 360218 h 5015346"/>
              <a:gd name="connsiteX50" fmla="*/ 8728364 w 10640291"/>
              <a:gd name="connsiteY50" fmla="*/ 374073 h 5015346"/>
              <a:gd name="connsiteX51" fmla="*/ 8797637 w 10640291"/>
              <a:gd name="connsiteY51" fmla="*/ 387927 h 5015346"/>
              <a:gd name="connsiteX52" fmla="*/ 8866909 w 10640291"/>
              <a:gd name="connsiteY52" fmla="*/ 429491 h 5015346"/>
              <a:gd name="connsiteX53" fmla="*/ 8922327 w 10640291"/>
              <a:gd name="connsiteY53" fmla="*/ 443346 h 5015346"/>
              <a:gd name="connsiteX54" fmla="*/ 8950037 w 10640291"/>
              <a:gd name="connsiteY54" fmla="*/ 471055 h 5015346"/>
              <a:gd name="connsiteX55" fmla="*/ 9116291 w 10640291"/>
              <a:gd name="connsiteY55" fmla="*/ 484909 h 5015346"/>
              <a:gd name="connsiteX56" fmla="*/ 9185564 w 10640291"/>
              <a:gd name="connsiteY56" fmla="*/ 498764 h 5015346"/>
              <a:gd name="connsiteX57" fmla="*/ 9240982 w 10640291"/>
              <a:gd name="connsiteY57" fmla="*/ 526473 h 5015346"/>
              <a:gd name="connsiteX58" fmla="*/ 9324109 w 10640291"/>
              <a:gd name="connsiteY58" fmla="*/ 540327 h 5015346"/>
              <a:gd name="connsiteX59" fmla="*/ 9365673 w 10640291"/>
              <a:gd name="connsiteY59" fmla="*/ 581891 h 5015346"/>
              <a:gd name="connsiteX60" fmla="*/ 9448800 w 10640291"/>
              <a:gd name="connsiteY60" fmla="*/ 595746 h 5015346"/>
              <a:gd name="connsiteX61" fmla="*/ 9573491 w 10640291"/>
              <a:gd name="connsiteY61" fmla="*/ 609600 h 5015346"/>
              <a:gd name="connsiteX62" fmla="*/ 9725891 w 10640291"/>
              <a:gd name="connsiteY62" fmla="*/ 637309 h 5015346"/>
              <a:gd name="connsiteX63" fmla="*/ 9836727 w 10640291"/>
              <a:gd name="connsiteY63" fmla="*/ 665018 h 5015346"/>
              <a:gd name="connsiteX64" fmla="*/ 9947564 w 10640291"/>
              <a:gd name="connsiteY64" fmla="*/ 748146 h 5015346"/>
              <a:gd name="connsiteX65" fmla="*/ 9989127 w 10640291"/>
              <a:gd name="connsiteY65" fmla="*/ 775855 h 5015346"/>
              <a:gd name="connsiteX66" fmla="*/ 10086109 w 10640291"/>
              <a:gd name="connsiteY66" fmla="*/ 858982 h 5015346"/>
              <a:gd name="connsiteX67" fmla="*/ 10127673 w 10640291"/>
              <a:gd name="connsiteY67" fmla="*/ 872836 h 5015346"/>
              <a:gd name="connsiteX68" fmla="*/ 10238509 w 10640291"/>
              <a:gd name="connsiteY68" fmla="*/ 983673 h 5015346"/>
              <a:gd name="connsiteX69" fmla="*/ 10307782 w 10640291"/>
              <a:gd name="connsiteY69" fmla="*/ 1122218 h 5015346"/>
              <a:gd name="connsiteX70" fmla="*/ 10363200 w 10640291"/>
              <a:gd name="connsiteY70" fmla="*/ 1205346 h 5015346"/>
              <a:gd name="connsiteX71" fmla="*/ 10390909 w 10640291"/>
              <a:gd name="connsiteY71" fmla="*/ 1246909 h 5015346"/>
              <a:gd name="connsiteX72" fmla="*/ 10432473 w 10640291"/>
              <a:gd name="connsiteY72" fmla="*/ 1288473 h 5015346"/>
              <a:gd name="connsiteX73" fmla="*/ 10446327 w 10640291"/>
              <a:gd name="connsiteY73" fmla="*/ 1330036 h 5015346"/>
              <a:gd name="connsiteX74" fmla="*/ 10474037 w 10640291"/>
              <a:gd name="connsiteY74" fmla="*/ 1357746 h 5015346"/>
              <a:gd name="connsiteX75" fmla="*/ 10543309 w 10640291"/>
              <a:gd name="connsiteY75" fmla="*/ 1482436 h 5015346"/>
              <a:gd name="connsiteX76" fmla="*/ 10598727 w 10640291"/>
              <a:gd name="connsiteY76" fmla="*/ 1634836 h 5015346"/>
              <a:gd name="connsiteX77" fmla="*/ 10612582 w 10640291"/>
              <a:gd name="connsiteY77" fmla="*/ 1676400 h 5015346"/>
              <a:gd name="connsiteX78" fmla="*/ 10640291 w 10640291"/>
              <a:gd name="connsiteY78" fmla="*/ 1731818 h 5015346"/>
              <a:gd name="connsiteX79" fmla="*/ 10626437 w 10640291"/>
              <a:gd name="connsiteY79" fmla="*/ 2313709 h 5015346"/>
              <a:gd name="connsiteX80" fmla="*/ 10598727 w 10640291"/>
              <a:gd name="connsiteY80" fmla="*/ 2535382 h 5015346"/>
              <a:gd name="connsiteX81" fmla="*/ 10584873 w 10640291"/>
              <a:gd name="connsiteY81" fmla="*/ 2590800 h 5015346"/>
              <a:gd name="connsiteX82" fmla="*/ 10557164 w 10640291"/>
              <a:gd name="connsiteY82" fmla="*/ 2632364 h 5015346"/>
              <a:gd name="connsiteX83" fmla="*/ 10543309 w 10640291"/>
              <a:gd name="connsiteY83" fmla="*/ 2715491 h 5015346"/>
              <a:gd name="connsiteX84" fmla="*/ 10515600 w 10640291"/>
              <a:gd name="connsiteY84" fmla="*/ 2798618 h 5015346"/>
              <a:gd name="connsiteX85" fmla="*/ 10474037 w 10640291"/>
              <a:gd name="connsiteY85" fmla="*/ 2964873 h 5015346"/>
              <a:gd name="connsiteX86" fmla="*/ 10446327 w 10640291"/>
              <a:gd name="connsiteY86" fmla="*/ 2992582 h 5015346"/>
              <a:gd name="connsiteX87" fmla="*/ 10404764 w 10640291"/>
              <a:gd name="connsiteY87" fmla="*/ 3117273 h 5015346"/>
              <a:gd name="connsiteX88" fmla="*/ 10390909 w 10640291"/>
              <a:gd name="connsiteY88" fmla="*/ 3158836 h 5015346"/>
              <a:gd name="connsiteX89" fmla="*/ 10335491 w 10640291"/>
              <a:gd name="connsiteY89" fmla="*/ 3228109 h 5015346"/>
              <a:gd name="connsiteX90" fmla="*/ 10293927 w 10640291"/>
              <a:gd name="connsiteY90" fmla="*/ 3269673 h 5015346"/>
              <a:gd name="connsiteX91" fmla="*/ 10280073 w 10640291"/>
              <a:gd name="connsiteY91" fmla="*/ 3311236 h 5015346"/>
              <a:gd name="connsiteX92" fmla="*/ 10210800 w 10640291"/>
              <a:gd name="connsiteY92" fmla="*/ 3380509 h 5015346"/>
              <a:gd name="connsiteX93" fmla="*/ 10141527 w 10640291"/>
              <a:gd name="connsiteY93" fmla="*/ 3477491 h 5015346"/>
              <a:gd name="connsiteX94" fmla="*/ 10086109 w 10640291"/>
              <a:gd name="connsiteY94" fmla="*/ 3560618 h 5015346"/>
              <a:gd name="connsiteX95" fmla="*/ 10058400 w 10640291"/>
              <a:gd name="connsiteY95" fmla="*/ 3616036 h 5015346"/>
              <a:gd name="connsiteX96" fmla="*/ 10016837 w 10640291"/>
              <a:gd name="connsiteY96" fmla="*/ 3643746 h 5015346"/>
              <a:gd name="connsiteX97" fmla="*/ 9878291 w 10640291"/>
              <a:gd name="connsiteY97" fmla="*/ 3782291 h 5015346"/>
              <a:gd name="connsiteX98" fmla="*/ 9836727 w 10640291"/>
              <a:gd name="connsiteY98" fmla="*/ 3810000 h 5015346"/>
              <a:gd name="connsiteX99" fmla="*/ 9809018 w 10640291"/>
              <a:gd name="connsiteY99" fmla="*/ 3851564 h 5015346"/>
              <a:gd name="connsiteX100" fmla="*/ 9767455 w 10640291"/>
              <a:gd name="connsiteY100" fmla="*/ 3865418 h 5015346"/>
              <a:gd name="connsiteX101" fmla="*/ 9684327 w 10640291"/>
              <a:gd name="connsiteY101" fmla="*/ 3920836 h 5015346"/>
              <a:gd name="connsiteX102" fmla="*/ 9684327 w 10640291"/>
              <a:gd name="connsiteY102" fmla="*/ 3920836 h 5015346"/>
              <a:gd name="connsiteX103" fmla="*/ 9573491 w 10640291"/>
              <a:gd name="connsiteY103" fmla="*/ 4003964 h 5015346"/>
              <a:gd name="connsiteX104" fmla="*/ 9531927 w 10640291"/>
              <a:gd name="connsiteY104" fmla="*/ 4017818 h 5015346"/>
              <a:gd name="connsiteX105" fmla="*/ 9448800 w 10640291"/>
              <a:gd name="connsiteY105" fmla="*/ 4073236 h 5015346"/>
              <a:gd name="connsiteX106" fmla="*/ 9421091 w 10640291"/>
              <a:gd name="connsiteY106" fmla="*/ 4100946 h 5015346"/>
              <a:gd name="connsiteX107" fmla="*/ 9379527 w 10640291"/>
              <a:gd name="connsiteY107" fmla="*/ 4114800 h 5015346"/>
              <a:gd name="connsiteX108" fmla="*/ 9282546 w 10640291"/>
              <a:gd name="connsiteY108" fmla="*/ 4170218 h 5015346"/>
              <a:gd name="connsiteX109" fmla="*/ 9240982 w 10640291"/>
              <a:gd name="connsiteY109" fmla="*/ 4197927 h 5015346"/>
              <a:gd name="connsiteX110" fmla="*/ 9157855 w 10640291"/>
              <a:gd name="connsiteY110" fmla="*/ 4225636 h 5015346"/>
              <a:gd name="connsiteX111" fmla="*/ 9116291 w 10640291"/>
              <a:gd name="connsiteY111" fmla="*/ 4267200 h 5015346"/>
              <a:gd name="connsiteX112" fmla="*/ 9074727 w 10640291"/>
              <a:gd name="connsiteY112" fmla="*/ 4281055 h 5015346"/>
              <a:gd name="connsiteX113" fmla="*/ 8977746 w 10640291"/>
              <a:gd name="connsiteY113" fmla="*/ 4322618 h 5015346"/>
              <a:gd name="connsiteX114" fmla="*/ 8963891 w 10640291"/>
              <a:gd name="connsiteY114" fmla="*/ 4364182 h 5015346"/>
              <a:gd name="connsiteX115" fmla="*/ 8908473 w 10640291"/>
              <a:gd name="connsiteY115" fmla="*/ 4378036 h 5015346"/>
              <a:gd name="connsiteX116" fmla="*/ 8825346 w 10640291"/>
              <a:gd name="connsiteY116" fmla="*/ 4419600 h 5015346"/>
              <a:gd name="connsiteX117" fmla="*/ 8783782 w 10640291"/>
              <a:gd name="connsiteY117" fmla="*/ 4433455 h 5015346"/>
              <a:gd name="connsiteX118" fmla="*/ 8756073 w 10640291"/>
              <a:gd name="connsiteY118" fmla="*/ 4475018 h 5015346"/>
              <a:gd name="connsiteX119" fmla="*/ 8659091 w 10640291"/>
              <a:gd name="connsiteY119" fmla="*/ 4516582 h 5015346"/>
              <a:gd name="connsiteX120" fmla="*/ 8603673 w 10640291"/>
              <a:gd name="connsiteY120" fmla="*/ 4530436 h 5015346"/>
              <a:gd name="connsiteX121" fmla="*/ 8562109 w 10640291"/>
              <a:gd name="connsiteY121" fmla="*/ 4544291 h 5015346"/>
              <a:gd name="connsiteX122" fmla="*/ 8451273 w 10640291"/>
              <a:gd name="connsiteY122" fmla="*/ 4572000 h 5015346"/>
              <a:gd name="connsiteX123" fmla="*/ 8395855 w 10640291"/>
              <a:gd name="connsiteY123" fmla="*/ 4599709 h 5015346"/>
              <a:gd name="connsiteX124" fmla="*/ 8354291 w 10640291"/>
              <a:gd name="connsiteY124" fmla="*/ 4627418 h 5015346"/>
              <a:gd name="connsiteX125" fmla="*/ 8271164 w 10640291"/>
              <a:gd name="connsiteY125" fmla="*/ 4641273 h 5015346"/>
              <a:gd name="connsiteX126" fmla="*/ 8118764 w 10640291"/>
              <a:gd name="connsiteY126" fmla="*/ 4724400 h 5015346"/>
              <a:gd name="connsiteX127" fmla="*/ 8007927 w 10640291"/>
              <a:gd name="connsiteY127" fmla="*/ 4752109 h 5015346"/>
              <a:gd name="connsiteX128" fmla="*/ 7869382 w 10640291"/>
              <a:gd name="connsiteY128" fmla="*/ 4779818 h 5015346"/>
              <a:gd name="connsiteX129" fmla="*/ 7813964 w 10640291"/>
              <a:gd name="connsiteY129" fmla="*/ 4807527 h 5015346"/>
              <a:gd name="connsiteX130" fmla="*/ 7744691 w 10640291"/>
              <a:gd name="connsiteY130" fmla="*/ 4821382 h 5015346"/>
              <a:gd name="connsiteX131" fmla="*/ 7689273 w 10640291"/>
              <a:gd name="connsiteY131" fmla="*/ 4835236 h 5015346"/>
              <a:gd name="connsiteX132" fmla="*/ 7564582 w 10640291"/>
              <a:gd name="connsiteY132" fmla="*/ 4862946 h 5015346"/>
              <a:gd name="connsiteX133" fmla="*/ 7523018 w 10640291"/>
              <a:gd name="connsiteY133" fmla="*/ 4876800 h 5015346"/>
              <a:gd name="connsiteX134" fmla="*/ 7453746 w 10640291"/>
              <a:gd name="connsiteY134" fmla="*/ 4904509 h 5015346"/>
              <a:gd name="connsiteX135" fmla="*/ 7384473 w 10640291"/>
              <a:gd name="connsiteY135" fmla="*/ 4918364 h 5015346"/>
              <a:gd name="connsiteX136" fmla="*/ 7329055 w 10640291"/>
              <a:gd name="connsiteY136" fmla="*/ 4932218 h 5015346"/>
              <a:gd name="connsiteX137" fmla="*/ 7287491 w 10640291"/>
              <a:gd name="connsiteY137" fmla="*/ 4946073 h 5015346"/>
              <a:gd name="connsiteX138" fmla="*/ 7121237 w 10640291"/>
              <a:gd name="connsiteY138" fmla="*/ 4959927 h 5015346"/>
              <a:gd name="connsiteX139" fmla="*/ 7051964 w 10640291"/>
              <a:gd name="connsiteY139" fmla="*/ 4973782 h 5015346"/>
              <a:gd name="connsiteX140" fmla="*/ 7010400 w 10640291"/>
              <a:gd name="connsiteY140" fmla="*/ 4987636 h 5015346"/>
              <a:gd name="connsiteX141" fmla="*/ 6830291 w 10640291"/>
              <a:gd name="connsiteY141" fmla="*/ 5015346 h 5015346"/>
              <a:gd name="connsiteX142" fmla="*/ 5915891 w 10640291"/>
              <a:gd name="connsiteY142" fmla="*/ 5001491 h 5015346"/>
              <a:gd name="connsiteX143" fmla="*/ 5874327 w 10640291"/>
              <a:gd name="connsiteY143" fmla="*/ 4987636 h 5015346"/>
              <a:gd name="connsiteX144" fmla="*/ 5611091 w 10640291"/>
              <a:gd name="connsiteY144" fmla="*/ 4973782 h 5015346"/>
              <a:gd name="connsiteX145" fmla="*/ 5472546 w 10640291"/>
              <a:gd name="connsiteY145" fmla="*/ 4959927 h 5015346"/>
              <a:gd name="connsiteX146" fmla="*/ 5250873 w 10640291"/>
              <a:gd name="connsiteY146" fmla="*/ 4946073 h 5015346"/>
              <a:gd name="connsiteX147" fmla="*/ 5153891 w 10640291"/>
              <a:gd name="connsiteY147" fmla="*/ 4932218 h 5015346"/>
              <a:gd name="connsiteX148" fmla="*/ 4946073 w 10640291"/>
              <a:gd name="connsiteY148" fmla="*/ 4890655 h 5015346"/>
              <a:gd name="connsiteX149" fmla="*/ 4738255 w 10640291"/>
              <a:gd name="connsiteY149" fmla="*/ 4876800 h 5015346"/>
              <a:gd name="connsiteX150" fmla="*/ 4682837 w 10640291"/>
              <a:gd name="connsiteY150" fmla="*/ 4862946 h 5015346"/>
              <a:gd name="connsiteX151" fmla="*/ 4447309 w 10640291"/>
              <a:gd name="connsiteY151" fmla="*/ 4835236 h 5015346"/>
              <a:gd name="connsiteX152" fmla="*/ 4391891 w 10640291"/>
              <a:gd name="connsiteY152" fmla="*/ 4821382 h 5015346"/>
              <a:gd name="connsiteX153" fmla="*/ 4156364 w 10640291"/>
              <a:gd name="connsiteY153" fmla="*/ 4779818 h 5015346"/>
              <a:gd name="connsiteX154" fmla="*/ 4059382 w 10640291"/>
              <a:gd name="connsiteY154" fmla="*/ 4752109 h 5015346"/>
              <a:gd name="connsiteX155" fmla="*/ 3976255 w 10640291"/>
              <a:gd name="connsiteY155" fmla="*/ 4738255 h 5015346"/>
              <a:gd name="connsiteX156" fmla="*/ 3851564 w 10640291"/>
              <a:gd name="connsiteY156" fmla="*/ 4710546 h 5015346"/>
              <a:gd name="connsiteX157" fmla="*/ 3726873 w 10640291"/>
              <a:gd name="connsiteY157" fmla="*/ 4696691 h 5015346"/>
              <a:gd name="connsiteX158" fmla="*/ 3671455 w 10640291"/>
              <a:gd name="connsiteY158" fmla="*/ 4682836 h 5015346"/>
              <a:gd name="connsiteX159" fmla="*/ 3629891 w 10640291"/>
              <a:gd name="connsiteY159" fmla="*/ 4668982 h 5015346"/>
              <a:gd name="connsiteX160" fmla="*/ 3560618 w 10640291"/>
              <a:gd name="connsiteY160" fmla="*/ 4655127 h 5015346"/>
              <a:gd name="connsiteX161" fmla="*/ 3505200 w 10640291"/>
              <a:gd name="connsiteY161" fmla="*/ 4641273 h 5015346"/>
              <a:gd name="connsiteX162" fmla="*/ 3408218 w 10640291"/>
              <a:gd name="connsiteY162" fmla="*/ 4585855 h 5015346"/>
              <a:gd name="connsiteX163" fmla="*/ 3366655 w 10640291"/>
              <a:gd name="connsiteY163" fmla="*/ 4572000 h 5015346"/>
              <a:gd name="connsiteX164" fmla="*/ 3269673 w 10640291"/>
              <a:gd name="connsiteY164" fmla="*/ 4530436 h 5015346"/>
              <a:gd name="connsiteX165" fmla="*/ 3200400 w 10640291"/>
              <a:gd name="connsiteY165" fmla="*/ 4516582 h 5015346"/>
              <a:gd name="connsiteX166" fmla="*/ 3158837 w 10640291"/>
              <a:gd name="connsiteY166" fmla="*/ 4502727 h 5015346"/>
              <a:gd name="connsiteX167" fmla="*/ 3103418 w 10640291"/>
              <a:gd name="connsiteY167" fmla="*/ 4488873 h 5015346"/>
              <a:gd name="connsiteX168" fmla="*/ 3020291 w 10640291"/>
              <a:gd name="connsiteY168" fmla="*/ 4447309 h 5015346"/>
              <a:gd name="connsiteX169" fmla="*/ 2964873 w 10640291"/>
              <a:gd name="connsiteY169" fmla="*/ 4433455 h 5015346"/>
              <a:gd name="connsiteX170" fmla="*/ 2881746 w 10640291"/>
              <a:gd name="connsiteY170" fmla="*/ 4405746 h 5015346"/>
              <a:gd name="connsiteX171" fmla="*/ 2743200 w 10640291"/>
              <a:gd name="connsiteY171" fmla="*/ 4364182 h 5015346"/>
              <a:gd name="connsiteX172" fmla="*/ 2701637 w 10640291"/>
              <a:gd name="connsiteY172" fmla="*/ 4350327 h 5015346"/>
              <a:gd name="connsiteX173" fmla="*/ 2646218 w 10640291"/>
              <a:gd name="connsiteY173" fmla="*/ 4336473 h 5015346"/>
              <a:gd name="connsiteX174" fmla="*/ 2493818 w 10640291"/>
              <a:gd name="connsiteY174" fmla="*/ 4294909 h 5015346"/>
              <a:gd name="connsiteX175" fmla="*/ 2355273 w 10640291"/>
              <a:gd name="connsiteY175" fmla="*/ 4267200 h 5015346"/>
              <a:gd name="connsiteX176" fmla="*/ 2286000 w 10640291"/>
              <a:gd name="connsiteY176" fmla="*/ 4239491 h 5015346"/>
              <a:gd name="connsiteX177" fmla="*/ 2202873 w 10640291"/>
              <a:gd name="connsiteY177" fmla="*/ 4211782 h 5015346"/>
              <a:gd name="connsiteX178" fmla="*/ 2078182 w 10640291"/>
              <a:gd name="connsiteY178" fmla="*/ 4156364 h 5015346"/>
              <a:gd name="connsiteX179" fmla="*/ 2036618 w 10640291"/>
              <a:gd name="connsiteY179" fmla="*/ 4142509 h 5015346"/>
              <a:gd name="connsiteX180" fmla="*/ 1953491 w 10640291"/>
              <a:gd name="connsiteY180" fmla="*/ 4128655 h 5015346"/>
              <a:gd name="connsiteX181" fmla="*/ 1842655 w 10640291"/>
              <a:gd name="connsiteY181" fmla="*/ 4100946 h 5015346"/>
              <a:gd name="connsiteX182" fmla="*/ 1814946 w 10640291"/>
              <a:gd name="connsiteY182" fmla="*/ 4073236 h 5015346"/>
              <a:gd name="connsiteX183" fmla="*/ 1759527 w 10640291"/>
              <a:gd name="connsiteY183" fmla="*/ 4045527 h 5015346"/>
              <a:gd name="connsiteX184" fmla="*/ 1634837 w 10640291"/>
              <a:gd name="connsiteY184" fmla="*/ 4003964 h 5015346"/>
              <a:gd name="connsiteX185" fmla="*/ 1593273 w 10640291"/>
              <a:gd name="connsiteY185" fmla="*/ 3990109 h 5015346"/>
              <a:gd name="connsiteX186" fmla="*/ 1496291 w 10640291"/>
              <a:gd name="connsiteY186" fmla="*/ 3948546 h 5015346"/>
              <a:gd name="connsiteX187" fmla="*/ 1357746 w 10640291"/>
              <a:gd name="connsiteY187" fmla="*/ 3879273 h 5015346"/>
              <a:gd name="connsiteX188" fmla="*/ 1260764 w 10640291"/>
              <a:gd name="connsiteY188" fmla="*/ 3810000 h 5015346"/>
              <a:gd name="connsiteX189" fmla="*/ 1219200 w 10640291"/>
              <a:gd name="connsiteY189" fmla="*/ 3796146 h 5015346"/>
              <a:gd name="connsiteX190" fmla="*/ 1191491 w 10640291"/>
              <a:gd name="connsiteY190" fmla="*/ 3768436 h 5015346"/>
              <a:gd name="connsiteX191" fmla="*/ 1094509 w 10640291"/>
              <a:gd name="connsiteY191" fmla="*/ 3726873 h 5015346"/>
              <a:gd name="connsiteX192" fmla="*/ 1011382 w 10640291"/>
              <a:gd name="connsiteY192" fmla="*/ 3657600 h 5015346"/>
              <a:gd name="connsiteX193" fmla="*/ 969818 w 10640291"/>
              <a:gd name="connsiteY193" fmla="*/ 3629891 h 5015346"/>
              <a:gd name="connsiteX194" fmla="*/ 886691 w 10640291"/>
              <a:gd name="connsiteY194" fmla="*/ 3574473 h 5015346"/>
              <a:gd name="connsiteX195" fmla="*/ 789709 w 10640291"/>
              <a:gd name="connsiteY195" fmla="*/ 3519055 h 5015346"/>
              <a:gd name="connsiteX196" fmla="*/ 748146 w 10640291"/>
              <a:gd name="connsiteY196" fmla="*/ 3491346 h 5015346"/>
              <a:gd name="connsiteX197" fmla="*/ 692727 w 10640291"/>
              <a:gd name="connsiteY197" fmla="*/ 3463636 h 5015346"/>
              <a:gd name="connsiteX198" fmla="*/ 595746 w 10640291"/>
              <a:gd name="connsiteY198" fmla="*/ 3352800 h 5015346"/>
              <a:gd name="connsiteX199" fmla="*/ 540327 w 10640291"/>
              <a:gd name="connsiteY199" fmla="*/ 3241964 h 5015346"/>
              <a:gd name="connsiteX200" fmla="*/ 526473 w 10640291"/>
              <a:gd name="connsiteY200" fmla="*/ 3200400 h 5015346"/>
              <a:gd name="connsiteX201" fmla="*/ 471055 w 10640291"/>
              <a:gd name="connsiteY201" fmla="*/ 3117273 h 5015346"/>
              <a:gd name="connsiteX202" fmla="*/ 429491 w 10640291"/>
              <a:gd name="connsiteY202" fmla="*/ 3034146 h 5015346"/>
              <a:gd name="connsiteX203" fmla="*/ 387927 w 10640291"/>
              <a:gd name="connsiteY203" fmla="*/ 3006436 h 5015346"/>
              <a:gd name="connsiteX204" fmla="*/ 318655 w 10640291"/>
              <a:gd name="connsiteY204" fmla="*/ 2937164 h 5015346"/>
              <a:gd name="connsiteX205" fmla="*/ 290946 w 10640291"/>
              <a:gd name="connsiteY205" fmla="*/ 2895600 h 5015346"/>
              <a:gd name="connsiteX206" fmla="*/ 207818 w 10640291"/>
              <a:gd name="connsiteY206" fmla="*/ 2826327 h 5015346"/>
              <a:gd name="connsiteX207" fmla="*/ 166255 w 10640291"/>
              <a:gd name="connsiteY207" fmla="*/ 2770909 h 5015346"/>
              <a:gd name="connsiteX208" fmla="*/ 110837 w 10640291"/>
              <a:gd name="connsiteY208" fmla="*/ 2687782 h 5015346"/>
              <a:gd name="connsiteX209" fmla="*/ 55418 w 10640291"/>
              <a:gd name="connsiteY209" fmla="*/ 2618509 h 5015346"/>
              <a:gd name="connsiteX210" fmla="*/ 27709 w 10640291"/>
              <a:gd name="connsiteY210" fmla="*/ 2535382 h 5015346"/>
              <a:gd name="connsiteX211" fmla="*/ 0 w 10640291"/>
              <a:gd name="connsiteY211" fmla="*/ 2410691 h 5015346"/>
              <a:gd name="connsiteX212" fmla="*/ 13855 w 10640291"/>
              <a:gd name="connsiteY212" fmla="*/ 2008909 h 5015346"/>
              <a:gd name="connsiteX213" fmla="*/ 27709 w 10640291"/>
              <a:gd name="connsiteY213" fmla="*/ 1953491 h 5015346"/>
              <a:gd name="connsiteX214" fmla="*/ 55418 w 10640291"/>
              <a:gd name="connsiteY214" fmla="*/ 1911927 h 5015346"/>
              <a:gd name="connsiteX215" fmla="*/ 69273 w 10640291"/>
              <a:gd name="connsiteY215" fmla="*/ 1856509 h 5015346"/>
              <a:gd name="connsiteX216" fmla="*/ 124691 w 10640291"/>
              <a:gd name="connsiteY216" fmla="*/ 1787236 h 5015346"/>
              <a:gd name="connsiteX217" fmla="*/ 166255 w 10640291"/>
              <a:gd name="connsiteY217" fmla="*/ 1704109 h 5015346"/>
              <a:gd name="connsiteX218" fmla="*/ 207818 w 10640291"/>
              <a:gd name="connsiteY218" fmla="*/ 1690255 h 5015346"/>
              <a:gd name="connsiteX219" fmla="*/ 263237 w 10640291"/>
              <a:gd name="connsiteY219" fmla="*/ 1607127 h 5015346"/>
              <a:gd name="connsiteX220" fmla="*/ 318655 w 10640291"/>
              <a:gd name="connsiteY220" fmla="*/ 1524000 h 5015346"/>
              <a:gd name="connsiteX221" fmla="*/ 360218 w 10640291"/>
              <a:gd name="connsiteY221" fmla="*/ 1440873 h 5015346"/>
              <a:gd name="connsiteX222" fmla="*/ 374073 w 10640291"/>
              <a:gd name="connsiteY222" fmla="*/ 1399309 h 5015346"/>
              <a:gd name="connsiteX223" fmla="*/ 387927 w 10640291"/>
              <a:gd name="connsiteY223" fmla="*/ 1371600 h 501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0640291" h="5015346">
                <a:moveTo>
                  <a:pt x="249382" y="1579418"/>
                </a:moveTo>
                <a:cubicBezTo>
                  <a:pt x="276114" y="1445765"/>
                  <a:pt x="243379" y="1563719"/>
                  <a:pt x="290946" y="1468582"/>
                </a:cubicBezTo>
                <a:cubicBezTo>
                  <a:pt x="297477" y="1455520"/>
                  <a:pt x="296699" y="1439169"/>
                  <a:pt x="304800" y="1427018"/>
                </a:cubicBezTo>
                <a:cubicBezTo>
                  <a:pt x="315668" y="1410715"/>
                  <a:pt x="334335" y="1400921"/>
                  <a:pt x="346364" y="1385455"/>
                </a:cubicBezTo>
                <a:cubicBezTo>
                  <a:pt x="348808" y="1382313"/>
                  <a:pt x="427412" y="1260187"/>
                  <a:pt x="443346" y="1246909"/>
                </a:cubicBezTo>
                <a:cubicBezTo>
                  <a:pt x="454565" y="1237560"/>
                  <a:pt x="471055" y="1237673"/>
                  <a:pt x="484909" y="1233055"/>
                </a:cubicBezTo>
                <a:cubicBezTo>
                  <a:pt x="533688" y="1159886"/>
                  <a:pt x="487841" y="1218666"/>
                  <a:pt x="568037" y="1149927"/>
                </a:cubicBezTo>
                <a:cubicBezTo>
                  <a:pt x="726912" y="1013749"/>
                  <a:pt x="509040" y="1195069"/>
                  <a:pt x="637309" y="1066800"/>
                </a:cubicBezTo>
                <a:cubicBezTo>
                  <a:pt x="649083" y="1055026"/>
                  <a:pt x="665018" y="1048327"/>
                  <a:pt x="678873" y="1039091"/>
                </a:cubicBezTo>
                <a:cubicBezTo>
                  <a:pt x="773913" y="896529"/>
                  <a:pt x="617653" y="1120932"/>
                  <a:pt x="762000" y="955964"/>
                </a:cubicBezTo>
                <a:cubicBezTo>
                  <a:pt x="779733" y="935698"/>
                  <a:pt x="786039" y="907137"/>
                  <a:pt x="803564" y="886691"/>
                </a:cubicBezTo>
                <a:cubicBezTo>
                  <a:pt x="814400" y="874049"/>
                  <a:pt x="832125" y="869384"/>
                  <a:pt x="845127" y="858982"/>
                </a:cubicBezTo>
                <a:cubicBezTo>
                  <a:pt x="855327" y="850822"/>
                  <a:pt x="863600" y="840509"/>
                  <a:pt x="872837" y="831273"/>
                </a:cubicBezTo>
                <a:cubicBezTo>
                  <a:pt x="899808" y="750357"/>
                  <a:pt x="865588" y="824667"/>
                  <a:pt x="928255" y="762000"/>
                </a:cubicBezTo>
                <a:cubicBezTo>
                  <a:pt x="940029" y="750226"/>
                  <a:pt x="945304" y="733228"/>
                  <a:pt x="955964" y="720436"/>
                </a:cubicBezTo>
                <a:cubicBezTo>
                  <a:pt x="1011158" y="654203"/>
                  <a:pt x="979647" y="700700"/>
                  <a:pt x="1039091" y="651164"/>
                </a:cubicBezTo>
                <a:cubicBezTo>
                  <a:pt x="1054143" y="638621"/>
                  <a:pt x="1068112" y="624652"/>
                  <a:pt x="1080655" y="609600"/>
                </a:cubicBezTo>
                <a:cubicBezTo>
                  <a:pt x="1091315" y="596808"/>
                  <a:pt x="1095362" y="578438"/>
                  <a:pt x="1108364" y="568036"/>
                </a:cubicBezTo>
                <a:cubicBezTo>
                  <a:pt x="1119768" y="558913"/>
                  <a:pt x="1136073" y="558800"/>
                  <a:pt x="1149927" y="554182"/>
                </a:cubicBezTo>
                <a:cubicBezTo>
                  <a:pt x="1159164" y="544946"/>
                  <a:pt x="1165954" y="532315"/>
                  <a:pt x="1177637" y="526473"/>
                </a:cubicBezTo>
                <a:cubicBezTo>
                  <a:pt x="1203761" y="513411"/>
                  <a:pt x="1260764" y="498764"/>
                  <a:pt x="1260764" y="498764"/>
                </a:cubicBezTo>
                <a:cubicBezTo>
                  <a:pt x="1274618" y="484909"/>
                  <a:pt x="1286383" y="468588"/>
                  <a:pt x="1302327" y="457200"/>
                </a:cubicBezTo>
                <a:cubicBezTo>
                  <a:pt x="1324909" y="441070"/>
                  <a:pt x="1404895" y="409827"/>
                  <a:pt x="1427018" y="401782"/>
                </a:cubicBezTo>
                <a:cubicBezTo>
                  <a:pt x="1454468" y="391800"/>
                  <a:pt x="1510146" y="374073"/>
                  <a:pt x="1510146" y="374073"/>
                </a:cubicBezTo>
                <a:cubicBezTo>
                  <a:pt x="1540551" y="353803"/>
                  <a:pt x="1571971" y="330374"/>
                  <a:pt x="1607127" y="318655"/>
                </a:cubicBezTo>
                <a:cubicBezTo>
                  <a:pt x="1643255" y="306612"/>
                  <a:pt x="1680399" y="297207"/>
                  <a:pt x="1717964" y="290946"/>
                </a:cubicBezTo>
                <a:cubicBezTo>
                  <a:pt x="1833302" y="271722"/>
                  <a:pt x="1773282" y="281064"/>
                  <a:pt x="1898073" y="263236"/>
                </a:cubicBezTo>
                <a:cubicBezTo>
                  <a:pt x="2028663" y="184883"/>
                  <a:pt x="1935877" y="226225"/>
                  <a:pt x="2175164" y="207818"/>
                </a:cubicBezTo>
                <a:cubicBezTo>
                  <a:pt x="2555204" y="178584"/>
                  <a:pt x="2029157" y="204254"/>
                  <a:pt x="2729346" y="180109"/>
                </a:cubicBezTo>
                <a:cubicBezTo>
                  <a:pt x="3101209" y="56158"/>
                  <a:pt x="2716438" y="179739"/>
                  <a:pt x="3810000" y="152400"/>
                </a:cubicBezTo>
                <a:cubicBezTo>
                  <a:pt x="3833541" y="151811"/>
                  <a:pt x="3856182" y="143164"/>
                  <a:pt x="3879273" y="138546"/>
                </a:cubicBezTo>
                <a:cubicBezTo>
                  <a:pt x="3893128" y="129309"/>
                  <a:pt x="3905944" y="118283"/>
                  <a:pt x="3920837" y="110836"/>
                </a:cubicBezTo>
                <a:cubicBezTo>
                  <a:pt x="3967255" y="87627"/>
                  <a:pt x="4047592" y="87516"/>
                  <a:pt x="4087091" y="83127"/>
                </a:cubicBezTo>
                <a:cubicBezTo>
                  <a:pt x="4175486" y="24198"/>
                  <a:pt x="4098629" y="65887"/>
                  <a:pt x="4281055" y="41564"/>
                </a:cubicBezTo>
                <a:cubicBezTo>
                  <a:pt x="4332499" y="34705"/>
                  <a:pt x="4345485" y="23203"/>
                  <a:pt x="4391891" y="0"/>
                </a:cubicBezTo>
                <a:lnTo>
                  <a:pt x="4876800" y="13855"/>
                </a:lnTo>
                <a:cubicBezTo>
                  <a:pt x="4923167" y="15916"/>
                  <a:pt x="4969052" y="24402"/>
                  <a:pt x="5015346" y="27709"/>
                </a:cubicBezTo>
                <a:cubicBezTo>
                  <a:pt x="5098390" y="33641"/>
                  <a:pt x="5181600" y="36946"/>
                  <a:pt x="5264727" y="41564"/>
                </a:cubicBezTo>
                <a:cubicBezTo>
                  <a:pt x="5418317" y="63505"/>
                  <a:pt x="5394909" y="63007"/>
                  <a:pt x="5611091" y="69273"/>
                </a:cubicBezTo>
                <a:lnTo>
                  <a:pt x="6317673" y="83127"/>
                </a:lnTo>
                <a:cubicBezTo>
                  <a:pt x="6655500" y="139433"/>
                  <a:pt x="6220706" y="71106"/>
                  <a:pt x="7121237" y="110836"/>
                </a:cubicBezTo>
                <a:cubicBezTo>
                  <a:pt x="7266413" y="117241"/>
                  <a:pt x="7308829" y="135656"/>
                  <a:pt x="7426037" y="152400"/>
                </a:cubicBezTo>
                <a:cubicBezTo>
                  <a:pt x="7540548" y="168759"/>
                  <a:pt x="7566193" y="165004"/>
                  <a:pt x="7689273" y="193964"/>
                </a:cubicBezTo>
                <a:cubicBezTo>
                  <a:pt x="7717704" y="200654"/>
                  <a:pt x="7743312" y="219029"/>
                  <a:pt x="7772400" y="221673"/>
                </a:cubicBezTo>
                <a:cubicBezTo>
                  <a:pt x="7961880" y="238898"/>
                  <a:pt x="7874184" y="229200"/>
                  <a:pt x="8035637" y="249382"/>
                </a:cubicBezTo>
                <a:cubicBezTo>
                  <a:pt x="8062512" y="258340"/>
                  <a:pt x="8105737" y="273928"/>
                  <a:pt x="8132618" y="277091"/>
                </a:cubicBezTo>
                <a:cubicBezTo>
                  <a:pt x="8192419" y="284127"/>
                  <a:pt x="8252691" y="286328"/>
                  <a:pt x="8312727" y="290946"/>
                </a:cubicBezTo>
                <a:cubicBezTo>
                  <a:pt x="8326582" y="300182"/>
                  <a:pt x="8338494" y="313390"/>
                  <a:pt x="8354291" y="318655"/>
                </a:cubicBezTo>
                <a:cubicBezTo>
                  <a:pt x="8407766" y="336480"/>
                  <a:pt x="8625353" y="345933"/>
                  <a:pt x="8631382" y="346364"/>
                </a:cubicBezTo>
                <a:cubicBezTo>
                  <a:pt x="8649855" y="350982"/>
                  <a:pt x="8668491" y="354987"/>
                  <a:pt x="8686800" y="360218"/>
                </a:cubicBezTo>
                <a:cubicBezTo>
                  <a:pt x="8700842" y="364230"/>
                  <a:pt x="8714196" y="370531"/>
                  <a:pt x="8728364" y="374073"/>
                </a:cubicBezTo>
                <a:cubicBezTo>
                  <a:pt x="8751209" y="379784"/>
                  <a:pt x="8774546" y="383309"/>
                  <a:pt x="8797637" y="387927"/>
                </a:cubicBezTo>
                <a:cubicBezTo>
                  <a:pt x="8820728" y="401782"/>
                  <a:pt x="8842302" y="418554"/>
                  <a:pt x="8866909" y="429491"/>
                </a:cubicBezTo>
                <a:cubicBezTo>
                  <a:pt x="8884309" y="437225"/>
                  <a:pt x="8905296" y="434831"/>
                  <a:pt x="8922327" y="443346"/>
                </a:cubicBezTo>
                <a:cubicBezTo>
                  <a:pt x="8934010" y="449188"/>
                  <a:pt x="8937265" y="468318"/>
                  <a:pt x="8950037" y="471055"/>
                </a:cubicBezTo>
                <a:cubicBezTo>
                  <a:pt x="9004413" y="482707"/>
                  <a:pt x="9060873" y="480291"/>
                  <a:pt x="9116291" y="484909"/>
                </a:cubicBezTo>
                <a:cubicBezTo>
                  <a:pt x="9139382" y="489527"/>
                  <a:pt x="9163224" y="491317"/>
                  <a:pt x="9185564" y="498764"/>
                </a:cubicBezTo>
                <a:cubicBezTo>
                  <a:pt x="9205157" y="505295"/>
                  <a:pt x="9221200" y="520538"/>
                  <a:pt x="9240982" y="526473"/>
                </a:cubicBezTo>
                <a:cubicBezTo>
                  <a:pt x="9267889" y="534545"/>
                  <a:pt x="9296400" y="535709"/>
                  <a:pt x="9324109" y="540327"/>
                </a:cubicBezTo>
                <a:cubicBezTo>
                  <a:pt x="9337964" y="554182"/>
                  <a:pt x="9347768" y="573933"/>
                  <a:pt x="9365673" y="581891"/>
                </a:cubicBezTo>
                <a:cubicBezTo>
                  <a:pt x="9391343" y="593300"/>
                  <a:pt x="9420955" y="592033"/>
                  <a:pt x="9448800" y="595746"/>
                </a:cubicBezTo>
                <a:cubicBezTo>
                  <a:pt x="9490253" y="601273"/>
                  <a:pt x="9531995" y="604413"/>
                  <a:pt x="9573491" y="609600"/>
                </a:cubicBezTo>
                <a:cubicBezTo>
                  <a:pt x="9710707" y="626752"/>
                  <a:pt x="9626323" y="615183"/>
                  <a:pt x="9725891" y="637309"/>
                </a:cubicBezTo>
                <a:cubicBezTo>
                  <a:pt x="9826199" y="659600"/>
                  <a:pt x="9762458" y="640262"/>
                  <a:pt x="9836727" y="665018"/>
                </a:cubicBezTo>
                <a:cubicBezTo>
                  <a:pt x="9887986" y="716275"/>
                  <a:pt x="9853569" y="685482"/>
                  <a:pt x="9947564" y="748146"/>
                </a:cubicBezTo>
                <a:cubicBezTo>
                  <a:pt x="9961418" y="757382"/>
                  <a:pt x="9977353" y="764081"/>
                  <a:pt x="9989127" y="775855"/>
                </a:cubicBezTo>
                <a:cubicBezTo>
                  <a:pt x="10021881" y="808608"/>
                  <a:pt x="10044642" y="835287"/>
                  <a:pt x="10086109" y="858982"/>
                </a:cubicBezTo>
                <a:cubicBezTo>
                  <a:pt x="10098789" y="866228"/>
                  <a:pt x="10113818" y="868218"/>
                  <a:pt x="10127673" y="872836"/>
                </a:cubicBezTo>
                <a:cubicBezTo>
                  <a:pt x="10194547" y="973148"/>
                  <a:pt x="10153304" y="941071"/>
                  <a:pt x="10238509" y="983673"/>
                </a:cubicBezTo>
                <a:cubicBezTo>
                  <a:pt x="10260441" y="1071399"/>
                  <a:pt x="10241802" y="1023247"/>
                  <a:pt x="10307782" y="1122218"/>
                </a:cubicBezTo>
                <a:lnTo>
                  <a:pt x="10363200" y="1205346"/>
                </a:lnTo>
                <a:cubicBezTo>
                  <a:pt x="10372436" y="1219200"/>
                  <a:pt x="10379135" y="1235135"/>
                  <a:pt x="10390909" y="1246909"/>
                </a:cubicBezTo>
                <a:lnTo>
                  <a:pt x="10432473" y="1288473"/>
                </a:lnTo>
                <a:cubicBezTo>
                  <a:pt x="10437091" y="1302327"/>
                  <a:pt x="10438813" y="1317513"/>
                  <a:pt x="10446327" y="1330036"/>
                </a:cubicBezTo>
                <a:cubicBezTo>
                  <a:pt x="10453048" y="1341237"/>
                  <a:pt x="10468195" y="1346062"/>
                  <a:pt x="10474037" y="1357746"/>
                </a:cubicBezTo>
                <a:cubicBezTo>
                  <a:pt x="10541848" y="1493367"/>
                  <a:pt x="10458348" y="1397475"/>
                  <a:pt x="10543309" y="1482436"/>
                </a:cubicBezTo>
                <a:cubicBezTo>
                  <a:pt x="10581867" y="1578831"/>
                  <a:pt x="10563152" y="1528111"/>
                  <a:pt x="10598727" y="1634836"/>
                </a:cubicBezTo>
                <a:cubicBezTo>
                  <a:pt x="10603345" y="1648691"/>
                  <a:pt x="10606051" y="1663338"/>
                  <a:pt x="10612582" y="1676400"/>
                </a:cubicBezTo>
                <a:lnTo>
                  <a:pt x="10640291" y="1731818"/>
                </a:lnTo>
                <a:cubicBezTo>
                  <a:pt x="10635673" y="1925782"/>
                  <a:pt x="10633488" y="2119819"/>
                  <a:pt x="10626437" y="2313709"/>
                </a:cubicBezTo>
                <a:cubicBezTo>
                  <a:pt x="10617683" y="2554433"/>
                  <a:pt x="10630115" y="2425525"/>
                  <a:pt x="10598727" y="2535382"/>
                </a:cubicBezTo>
                <a:cubicBezTo>
                  <a:pt x="10593496" y="2553691"/>
                  <a:pt x="10592374" y="2573298"/>
                  <a:pt x="10584873" y="2590800"/>
                </a:cubicBezTo>
                <a:cubicBezTo>
                  <a:pt x="10578314" y="2606105"/>
                  <a:pt x="10566400" y="2618509"/>
                  <a:pt x="10557164" y="2632364"/>
                </a:cubicBezTo>
                <a:cubicBezTo>
                  <a:pt x="10552546" y="2660073"/>
                  <a:pt x="10550122" y="2688239"/>
                  <a:pt x="10543309" y="2715491"/>
                </a:cubicBezTo>
                <a:cubicBezTo>
                  <a:pt x="10536225" y="2743827"/>
                  <a:pt x="10515600" y="2798618"/>
                  <a:pt x="10515600" y="2798618"/>
                </a:cubicBezTo>
                <a:cubicBezTo>
                  <a:pt x="10511021" y="2826091"/>
                  <a:pt x="10495993" y="2942918"/>
                  <a:pt x="10474037" y="2964873"/>
                </a:cubicBezTo>
                <a:lnTo>
                  <a:pt x="10446327" y="2992582"/>
                </a:lnTo>
                <a:lnTo>
                  <a:pt x="10404764" y="3117273"/>
                </a:lnTo>
                <a:cubicBezTo>
                  <a:pt x="10400146" y="3131127"/>
                  <a:pt x="10401235" y="3148509"/>
                  <a:pt x="10390909" y="3158836"/>
                </a:cubicBezTo>
                <a:cubicBezTo>
                  <a:pt x="10310286" y="3239462"/>
                  <a:pt x="10422888" y="3123233"/>
                  <a:pt x="10335491" y="3228109"/>
                </a:cubicBezTo>
                <a:cubicBezTo>
                  <a:pt x="10322948" y="3243161"/>
                  <a:pt x="10307782" y="3255818"/>
                  <a:pt x="10293927" y="3269673"/>
                </a:cubicBezTo>
                <a:cubicBezTo>
                  <a:pt x="10289309" y="3283527"/>
                  <a:pt x="10288835" y="3299553"/>
                  <a:pt x="10280073" y="3311236"/>
                </a:cubicBezTo>
                <a:cubicBezTo>
                  <a:pt x="10260480" y="3337360"/>
                  <a:pt x="10210800" y="3380509"/>
                  <a:pt x="10210800" y="3380509"/>
                </a:cubicBezTo>
                <a:cubicBezTo>
                  <a:pt x="10150647" y="3500816"/>
                  <a:pt x="10220162" y="3376389"/>
                  <a:pt x="10141527" y="3477491"/>
                </a:cubicBezTo>
                <a:cubicBezTo>
                  <a:pt x="10121081" y="3503778"/>
                  <a:pt x="10101002" y="3530832"/>
                  <a:pt x="10086109" y="3560618"/>
                </a:cubicBezTo>
                <a:cubicBezTo>
                  <a:pt x="10076873" y="3579091"/>
                  <a:pt x="10071622" y="3600170"/>
                  <a:pt x="10058400" y="3616036"/>
                </a:cubicBezTo>
                <a:cubicBezTo>
                  <a:pt x="10047740" y="3628828"/>
                  <a:pt x="10030691" y="3634509"/>
                  <a:pt x="10016837" y="3643746"/>
                </a:cubicBezTo>
                <a:cubicBezTo>
                  <a:pt x="9942945" y="3754581"/>
                  <a:pt x="9989127" y="3708401"/>
                  <a:pt x="9878291" y="3782291"/>
                </a:cubicBezTo>
                <a:lnTo>
                  <a:pt x="9836727" y="3810000"/>
                </a:lnTo>
                <a:cubicBezTo>
                  <a:pt x="9827491" y="3823855"/>
                  <a:pt x="9822020" y="3841162"/>
                  <a:pt x="9809018" y="3851564"/>
                </a:cubicBezTo>
                <a:cubicBezTo>
                  <a:pt x="9797614" y="3860687"/>
                  <a:pt x="9780221" y="3858326"/>
                  <a:pt x="9767455" y="3865418"/>
                </a:cubicBezTo>
                <a:cubicBezTo>
                  <a:pt x="9738343" y="3881591"/>
                  <a:pt x="9712036" y="3902363"/>
                  <a:pt x="9684327" y="3920836"/>
                </a:cubicBezTo>
                <a:lnTo>
                  <a:pt x="9684327" y="3920836"/>
                </a:lnTo>
                <a:cubicBezTo>
                  <a:pt x="9651504" y="3953660"/>
                  <a:pt x="9620490" y="3988298"/>
                  <a:pt x="9573491" y="4003964"/>
                </a:cubicBezTo>
                <a:lnTo>
                  <a:pt x="9531927" y="4017818"/>
                </a:lnTo>
                <a:cubicBezTo>
                  <a:pt x="9504218" y="4036291"/>
                  <a:pt x="9472348" y="4049687"/>
                  <a:pt x="9448800" y="4073236"/>
                </a:cubicBezTo>
                <a:cubicBezTo>
                  <a:pt x="9439564" y="4082473"/>
                  <a:pt x="9432292" y="4094225"/>
                  <a:pt x="9421091" y="4100946"/>
                </a:cubicBezTo>
                <a:cubicBezTo>
                  <a:pt x="9408568" y="4108460"/>
                  <a:pt x="9393382" y="4110182"/>
                  <a:pt x="9379527" y="4114800"/>
                </a:cubicBezTo>
                <a:cubicBezTo>
                  <a:pt x="9245526" y="4215302"/>
                  <a:pt x="9388326" y="4117329"/>
                  <a:pt x="9282546" y="4170218"/>
                </a:cubicBezTo>
                <a:cubicBezTo>
                  <a:pt x="9267653" y="4177665"/>
                  <a:pt x="9256198" y="4191164"/>
                  <a:pt x="9240982" y="4197927"/>
                </a:cubicBezTo>
                <a:cubicBezTo>
                  <a:pt x="9214292" y="4209789"/>
                  <a:pt x="9157855" y="4225636"/>
                  <a:pt x="9157855" y="4225636"/>
                </a:cubicBezTo>
                <a:cubicBezTo>
                  <a:pt x="9144000" y="4239491"/>
                  <a:pt x="9132594" y="4256331"/>
                  <a:pt x="9116291" y="4267200"/>
                </a:cubicBezTo>
                <a:cubicBezTo>
                  <a:pt x="9104140" y="4275301"/>
                  <a:pt x="9088150" y="4275302"/>
                  <a:pt x="9074727" y="4281055"/>
                </a:cubicBezTo>
                <a:cubicBezTo>
                  <a:pt x="8954895" y="4332412"/>
                  <a:pt x="9075213" y="4290130"/>
                  <a:pt x="8977746" y="4322618"/>
                </a:cubicBezTo>
                <a:cubicBezTo>
                  <a:pt x="8973128" y="4336473"/>
                  <a:pt x="8975295" y="4355059"/>
                  <a:pt x="8963891" y="4364182"/>
                </a:cubicBezTo>
                <a:cubicBezTo>
                  <a:pt x="8949022" y="4376077"/>
                  <a:pt x="8926782" y="4372805"/>
                  <a:pt x="8908473" y="4378036"/>
                </a:cubicBezTo>
                <a:cubicBezTo>
                  <a:pt x="8827220" y="4401251"/>
                  <a:pt x="8906302" y="4379122"/>
                  <a:pt x="8825346" y="4419600"/>
                </a:cubicBezTo>
                <a:cubicBezTo>
                  <a:pt x="8812284" y="4426131"/>
                  <a:pt x="8797637" y="4428837"/>
                  <a:pt x="8783782" y="4433455"/>
                </a:cubicBezTo>
                <a:cubicBezTo>
                  <a:pt x="8774546" y="4447309"/>
                  <a:pt x="8768865" y="4464358"/>
                  <a:pt x="8756073" y="4475018"/>
                </a:cubicBezTo>
                <a:cubicBezTo>
                  <a:pt x="8736798" y="4491080"/>
                  <a:pt x="8685454" y="4509050"/>
                  <a:pt x="8659091" y="4516582"/>
                </a:cubicBezTo>
                <a:cubicBezTo>
                  <a:pt x="8640782" y="4521813"/>
                  <a:pt x="8621982" y="4525205"/>
                  <a:pt x="8603673" y="4530436"/>
                </a:cubicBezTo>
                <a:cubicBezTo>
                  <a:pt x="8589631" y="4534448"/>
                  <a:pt x="8576277" y="4540749"/>
                  <a:pt x="8562109" y="4544291"/>
                </a:cubicBezTo>
                <a:cubicBezTo>
                  <a:pt x="8510073" y="4557300"/>
                  <a:pt x="8495606" y="4553001"/>
                  <a:pt x="8451273" y="4572000"/>
                </a:cubicBezTo>
                <a:cubicBezTo>
                  <a:pt x="8432290" y="4580136"/>
                  <a:pt x="8413787" y="4589462"/>
                  <a:pt x="8395855" y="4599709"/>
                </a:cubicBezTo>
                <a:cubicBezTo>
                  <a:pt x="8381398" y="4607970"/>
                  <a:pt x="8370088" y="4622152"/>
                  <a:pt x="8354291" y="4627418"/>
                </a:cubicBezTo>
                <a:cubicBezTo>
                  <a:pt x="8327641" y="4636301"/>
                  <a:pt x="8298873" y="4636655"/>
                  <a:pt x="8271164" y="4641273"/>
                </a:cubicBezTo>
                <a:cubicBezTo>
                  <a:pt x="8190487" y="4691696"/>
                  <a:pt x="8187399" y="4705682"/>
                  <a:pt x="8118764" y="4724400"/>
                </a:cubicBezTo>
                <a:cubicBezTo>
                  <a:pt x="8082023" y="4734420"/>
                  <a:pt x="8045270" y="4744640"/>
                  <a:pt x="8007927" y="4752109"/>
                </a:cubicBezTo>
                <a:lnTo>
                  <a:pt x="7869382" y="4779818"/>
                </a:lnTo>
                <a:cubicBezTo>
                  <a:pt x="7850909" y="4789054"/>
                  <a:pt x="7833557" y="4800996"/>
                  <a:pt x="7813964" y="4807527"/>
                </a:cubicBezTo>
                <a:cubicBezTo>
                  <a:pt x="7791624" y="4814974"/>
                  <a:pt x="7767679" y="4816274"/>
                  <a:pt x="7744691" y="4821382"/>
                </a:cubicBezTo>
                <a:cubicBezTo>
                  <a:pt x="7726103" y="4825513"/>
                  <a:pt x="7707861" y="4831105"/>
                  <a:pt x="7689273" y="4835236"/>
                </a:cubicBezTo>
                <a:cubicBezTo>
                  <a:pt x="7624985" y="4849522"/>
                  <a:pt x="7623717" y="4846050"/>
                  <a:pt x="7564582" y="4862946"/>
                </a:cubicBezTo>
                <a:cubicBezTo>
                  <a:pt x="7550540" y="4866958"/>
                  <a:pt x="7536692" y="4871672"/>
                  <a:pt x="7523018" y="4876800"/>
                </a:cubicBezTo>
                <a:cubicBezTo>
                  <a:pt x="7499732" y="4885532"/>
                  <a:pt x="7477567" y="4897363"/>
                  <a:pt x="7453746" y="4904509"/>
                </a:cubicBezTo>
                <a:cubicBezTo>
                  <a:pt x="7431191" y="4911276"/>
                  <a:pt x="7407461" y="4913256"/>
                  <a:pt x="7384473" y="4918364"/>
                </a:cubicBezTo>
                <a:cubicBezTo>
                  <a:pt x="7365885" y="4922495"/>
                  <a:pt x="7347364" y="4926987"/>
                  <a:pt x="7329055" y="4932218"/>
                </a:cubicBezTo>
                <a:cubicBezTo>
                  <a:pt x="7315013" y="4936230"/>
                  <a:pt x="7301967" y="4944143"/>
                  <a:pt x="7287491" y="4946073"/>
                </a:cubicBezTo>
                <a:cubicBezTo>
                  <a:pt x="7232369" y="4953423"/>
                  <a:pt x="7176655" y="4955309"/>
                  <a:pt x="7121237" y="4959927"/>
                </a:cubicBezTo>
                <a:cubicBezTo>
                  <a:pt x="7098146" y="4964545"/>
                  <a:pt x="7074809" y="4968071"/>
                  <a:pt x="7051964" y="4973782"/>
                </a:cubicBezTo>
                <a:cubicBezTo>
                  <a:pt x="7037796" y="4977324"/>
                  <a:pt x="7024754" y="4984945"/>
                  <a:pt x="7010400" y="4987636"/>
                </a:cubicBezTo>
                <a:cubicBezTo>
                  <a:pt x="6950698" y="4998830"/>
                  <a:pt x="6890327" y="5006109"/>
                  <a:pt x="6830291" y="5015346"/>
                </a:cubicBezTo>
                <a:lnTo>
                  <a:pt x="5915891" y="5001491"/>
                </a:lnTo>
                <a:cubicBezTo>
                  <a:pt x="5901293" y="5001068"/>
                  <a:pt x="5888871" y="4988958"/>
                  <a:pt x="5874327" y="4987636"/>
                </a:cubicBezTo>
                <a:cubicBezTo>
                  <a:pt x="5786821" y="4979681"/>
                  <a:pt x="5698750" y="4979827"/>
                  <a:pt x="5611091" y="4973782"/>
                </a:cubicBezTo>
                <a:cubicBezTo>
                  <a:pt x="5564789" y="4970589"/>
                  <a:pt x="5518821" y="4963487"/>
                  <a:pt x="5472546" y="4959927"/>
                </a:cubicBezTo>
                <a:cubicBezTo>
                  <a:pt x="5398729" y="4954249"/>
                  <a:pt x="5324764" y="4950691"/>
                  <a:pt x="5250873" y="4946073"/>
                </a:cubicBezTo>
                <a:cubicBezTo>
                  <a:pt x="5218546" y="4941455"/>
                  <a:pt x="5186020" y="4938060"/>
                  <a:pt x="5153891" y="4932218"/>
                </a:cubicBezTo>
                <a:cubicBezTo>
                  <a:pt x="5003217" y="4904823"/>
                  <a:pt x="5239677" y="4924533"/>
                  <a:pt x="4946073" y="4890655"/>
                </a:cubicBezTo>
                <a:cubicBezTo>
                  <a:pt x="4877104" y="4882697"/>
                  <a:pt x="4807528" y="4881418"/>
                  <a:pt x="4738255" y="4876800"/>
                </a:cubicBezTo>
                <a:cubicBezTo>
                  <a:pt x="4719782" y="4872182"/>
                  <a:pt x="4701571" y="4866352"/>
                  <a:pt x="4682837" y="4862946"/>
                </a:cubicBezTo>
                <a:cubicBezTo>
                  <a:pt x="4607964" y="4849333"/>
                  <a:pt x="4521624" y="4842668"/>
                  <a:pt x="4447309" y="4835236"/>
                </a:cubicBezTo>
                <a:cubicBezTo>
                  <a:pt x="4428836" y="4830618"/>
                  <a:pt x="4410606" y="4824891"/>
                  <a:pt x="4391891" y="4821382"/>
                </a:cubicBezTo>
                <a:cubicBezTo>
                  <a:pt x="4376587" y="4818513"/>
                  <a:pt x="4207723" y="4792658"/>
                  <a:pt x="4156364" y="4779818"/>
                </a:cubicBezTo>
                <a:cubicBezTo>
                  <a:pt x="4050750" y="4753415"/>
                  <a:pt x="4188926" y="4778018"/>
                  <a:pt x="4059382" y="4752109"/>
                </a:cubicBezTo>
                <a:cubicBezTo>
                  <a:pt x="4031836" y="4746600"/>
                  <a:pt x="4003801" y="4743764"/>
                  <a:pt x="3976255" y="4738255"/>
                </a:cubicBezTo>
                <a:cubicBezTo>
                  <a:pt x="3900602" y="4723124"/>
                  <a:pt x="3936281" y="4722648"/>
                  <a:pt x="3851564" y="4710546"/>
                </a:cubicBezTo>
                <a:cubicBezTo>
                  <a:pt x="3810165" y="4704632"/>
                  <a:pt x="3768437" y="4701309"/>
                  <a:pt x="3726873" y="4696691"/>
                </a:cubicBezTo>
                <a:cubicBezTo>
                  <a:pt x="3708400" y="4692073"/>
                  <a:pt x="3689764" y="4688067"/>
                  <a:pt x="3671455" y="4682836"/>
                </a:cubicBezTo>
                <a:cubicBezTo>
                  <a:pt x="3657413" y="4678824"/>
                  <a:pt x="3644059" y="4672524"/>
                  <a:pt x="3629891" y="4668982"/>
                </a:cubicBezTo>
                <a:cubicBezTo>
                  <a:pt x="3607046" y="4663271"/>
                  <a:pt x="3583606" y="4660235"/>
                  <a:pt x="3560618" y="4655127"/>
                </a:cubicBezTo>
                <a:cubicBezTo>
                  <a:pt x="3542030" y="4650996"/>
                  <a:pt x="3523673" y="4645891"/>
                  <a:pt x="3505200" y="4641273"/>
                </a:cubicBezTo>
                <a:cubicBezTo>
                  <a:pt x="3463455" y="4613443"/>
                  <a:pt x="3457440" y="4606950"/>
                  <a:pt x="3408218" y="4585855"/>
                </a:cubicBezTo>
                <a:cubicBezTo>
                  <a:pt x="3394795" y="4580102"/>
                  <a:pt x="3380078" y="4577753"/>
                  <a:pt x="3366655" y="4572000"/>
                </a:cubicBezTo>
                <a:cubicBezTo>
                  <a:pt x="3311151" y="4548212"/>
                  <a:pt x="3321655" y="4543431"/>
                  <a:pt x="3269673" y="4530436"/>
                </a:cubicBezTo>
                <a:cubicBezTo>
                  <a:pt x="3246828" y="4524725"/>
                  <a:pt x="3223245" y="4522293"/>
                  <a:pt x="3200400" y="4516582"/>
                </a:cubicBezTo>
                <a:cubicBezTo>
                  <a:pt x="3186232" y="4513040"/>
                  <a:pt x="3172879" y="4506739"/>
                  <a:pt x="3158837" y="4502727"/>
                </a:cubicBezTo>
                <a:cubicBezTo>
                  <a:pt x="3140528" y="4497496"/>
                  <a:pt x="3121727" y="4494104"/>
                  <a:pt x="3103418" y="4488873"/>
                </a:cubicBezTo>
                <a:cubicBezTo>
                  <a:pt x="2986665" y="4455515"/>
                  <a:pt x="3141726" y="4499352"/>
                  <a:pt x="3020291" y="4447309"/>
                </a:cubicBezTo>
                <a:cubicBezTo>
                  <a:pt x="3002789" y="4439808"/>
                  <a:pt x="2983111" y="4438926"/>
                  <a:pt x="2964873" y="4433455"/>
                </a:cubicBezTo>
                <a:cubicBezTo>
                  <a:pt x="2936897" y="4425062"/>
                  <a:pt x="2881746" y="4405746"/>
                  <a:pt x="2881746" y="4405746"/>
                </a:cubicBezTo>
                <a:cubicBezTo>
                  <a:pt x="2805926" y="4355198"/>
                  <a:pt x="2870561" y="4389654"/>
                  <a:pt x="2743200" y="4364182"/>
                </a:cubicBezTo>
                <a:cubicBezTo>
                  <a:pt x="2728880" y="4361318"/>
                  <a:pt x="2715679" y="4354339"/>
                  <a:pt x="2701637" y="4350327"/>
                </a:cubicBezTo>
                <a:cubicBezTo>
                  <a:pt x="2683328" y="4345096"/>
                  <a:pt x="2664527" y="4341704"/>
                  <a:pt x="2646218" y="4336473"/>
                </a:cubicBezTo>
                <a:cubicBezTo>
                  <a:pt x="2570996" y="4314981"/>
                  <a:pt x="2612384" y="4314669"/>
                  <a:pt x="2493818" y="4294909"/>
                </a:cubicBezTo>
                <a:cubicBezTo>
                  <a:pt x="2452882" y="4288087"/>
                  <a:pt x="2396614" y="4280980"/>
                  <a:pt x="2355273" y="4267200"/>
                </a:cubicBezTo>
                <a:cubicBezTo>
                  <a:pt x="2331680" y="4259335"/>
                  <a:pt x="2309372" y="4247990"/>
                  <a:pt x="2286000" y="4239491"/>
                </a:cubicBezTo>
                <a:cubicBezTo>
                  <a:pt x="2258551" y="4229509"/>
                  <a:pt x="2228997" y="4224844"/>
                  <a:pt x="2202873" y="4211782"/>
                </a:cubicBezTo>
                <a:cubicBezTo>
                  <a:pt x="2139899" y="4180295"/>
                  <a:pt x="2148944" y="4182900"/>
                  <a:pt x="2078182" y="4156364"/>
                </a:cubicBezTo>
                <a:cubicBezTo>
                  <a:pt x="2064508" y="4151236"/>
                  <a:pt x="2050874" y="4145677"/>
                  <a:pt x="2036618" y="4142509"/>
                </a:cubicBezTo>
                <a:cubicBezTo>
                  <a:pt x="2009196" y="4136415"/>
                  <a:pt x="1980959" y="4134541"/>
                  <a:pt x="1953491" y="4128655"/>
                </a:cubicBezTo>
                <a:cubicBezTo>
                  <a:pt x="1916254" y="4120676"/>
                  <a:pt x="1842655" y="4100946"/>
                  <a:pt x="1842655" y="4100946"/>
                </a:cubicBezTo>
                <a:cubicBezTo>
                  <a:pt x="1833419" y="4091709"/>
                  <a:pt x="1825815" y="4080482"/>
                  <a:pt x="1814946" y="4073236"/>
                </a:cubicBezTo>
                <a:cubicBezTo>
                  <a:pt x="1797761" y="4061780"/>
                  <a:pt x="1778703" y="4053197"/>
                  <a:pt x="1759527" y="4045527"/>
                </a:cubicBezTo>
                <a:cubicBezTo>
                  <a:pt x="1759510" y="4045520"/>
                  <a:pt x="1655627" y="4010894"/>
                  <a:pt x="1634837" y="4003964"/>
                </a:cubicBezTo>
                <a:cubicBezTo>
                  <a:pt x="1620982" y="3999346"/>
                  <a:pt x="1606335" y="3996640"/>
                  <a:pt x="1593273" y="3990109"/>
                </a:cubicBezTo>
                <a:cubicBezTo>
                  <a:pt x="1524793" y="3955869"/>
                  <a:pt x="1557448" y="3968931"/>
                  <a:pt x="1496291" y="3948546"/>
                </a:cubicBezTo>
                <a:cubicBezTo>
                  <a:pt x="1397321" y="3882565"/>
                  <a:pt x="1445472" y="3901204"/>
                  <a:pt x="1357746" y="3879273"/>
                </a:cubicBezTo>
                <a:cubicBezTo>
                  <a:pt x="1345199" y="3869863"/>
                  <a:pt x="1281019" y="3820128"/>
                  <a:pt x="1260764" y="3810000"/>
                </a:cubicBezTo>
                <a:cubicBezTo>
                  <a:pt x="1247702" y="3803469"/>
                  <a:pt x="1233055" y="3800764"/>
                  <a:pt x="1219200" y="3796146"/>
                </a:cubicBezTo>
                <a:cubicBezTo>
                  <a:pt x="1209964" y="3786909"/>
                  <a:pt x="1202359" y="3775682"/>
                  <a:pt x="1191491" y="3768436"/>
                </a:cubicBezTo>
                <a:cubicBezTo>
                  <a:pt x="1157250" y="3745609"/>
                  <a:pt x="1131455" y="3739188"/>
                  <a:pt x="1094509" y="3726873"/>
                </a:cubicBezTo>
                <a:cubicBezTo>
                  <a:pt x="991311" y="3658074"/>
                  <a:pt x="1118063" y="3746500"/>
                  <a:pt x="1011382" y="3657600"/>
                </a:cubicBezTo>
                <a:cubicBezTo>
                  <a:pt x="998590" y="3646940"/>
                  <a:pt x="982610" y="3640551"/>
                  <a:pt x="969818" y="3629891"/>
                </a:cubicBezTo>
                <a:cubicBezTo>
                  <a:pt x="900631" y="3572235"/>
                  <a:pt x="959736" y="3598820"/>
                  <a:pt x="886691" y="3574473"/>
                </a:cubicBezTo>
                <a:cubicBezTo>
                  <a:pt x="807729" y="3495511"/>
                  <a:pt x="887394" y="3560920"/>
                  <a:pt x="789709" y="3519055"/>
                </a:cubicBezTo>
                <a:cubicBezTo>
                  <a:pt x="774404" y="3512496"/>
                  <a:pt x="762603" y="3499607"/>
                  <a:pt x="748146" y="3491346"/>
                </a:cubicBezTo>
                <a:cubicBezTo>
                  <a:pt x="730214" y="3481099"/>
                  <a:pt x="711200" y="3472873"/>
                  <a:pt x="692727" y="3463636"/>
                </a:cubicBezTo>
                <a:cubicBezTo>
                  <a:pt x="628073" y="3366655"/>
                  <a:pt x="665018" y="3398982"/>
                  <a:pt x="595746" y="3352800"/>
                </a:cubicBezTo>
                <a:cubicBezTo>
                  <a:pt x="563906" y="3257281"/>
                  <a:pt x="588690" y="3290326"/>
                  <a:pt x="540327" y="3241964"/>
                </a:cubicBezTo>
                <a:cubicBezTo>
                  <a:pt x="535709" y="3228109"/>
                  <a:pt x="533565" y="3213166"/>
                  <a:pt x="526473" y="3200400"/>
                </a:cubicBezTo>
                <a:cubicBezTo>
                  <a:pt x="510300" y="3171289"/>
                  <a:pt x="481586" y="3148866"/>
                  <a:pt x="471055" y="3117273"/>
                </a:cubicBezTo>
                <a:cubicBezTo>
                  <a:pt x="459786" y="3083468"/>
                  <a:pt x="456348" y="3061003"/>
                  <a:pt x="429491" y="3034146"/>
                </a:cubicBezTo>
                <a:cubicBezTo>
                  <a:pt x="417717" y="3022372"/>
                  <a:pt x="401782" y="3015673"/>
                  <a:pt x="387927" y="3006436"/>
                </a:cubicBezTo>
                <a:cubicBezTo>
                  <a:pt x="314034" y="2895597"/>
                  <a:pt x="411020" y="3029531"/>
                  <a:pt x="318655" y="2937164"/>
                </a:cubicBezTo>
                <a:cubicBezTo>
                  <a:pt x="306881" y="2925390"/>
                  <a:pt x="302720" y="2907374"/>
                  <a:pt x="290946" y="2895600"/>
                </a:cubicBezTo>
                <a:cubicBezTo>
                  <a:pt x="162676" y="2767330"/>
                  <a:pt x="344000" y="2985207"/>
                  <a:pt x="207818" y="2826327"/>
                </a:cubicBezTo>
                <a:cubicBezTo>
                  <a:pt x="192791" y="2808795"/>
                  <a:pt x="179497" y="2789826"/>
                  <a:pt x="166255" y="2770909"/>
                </a:cubicBezTo>
                <a:cubicBezTo>
                  <a:pt x="147158" y="2743627"/>
                  <a:pt x="134386" y="2711330"/>
                  <a:pt x="110837" y="2687782"/>
                </a:cubicBezTo>
                <a:cubicBezTo>
                  <a:pt x="71353" y="2648299"/>
                  <a:pt x="90373" y="2670942"/>
                  <a:pt x="55418" y="2618509"/>
                </a:cubicBezTo>
                <a:cubicBezTo>
                  <a:pt x="46182" y="2590800"/>
                  <a:pt x="34793" y="2563718"/>
                  <a:pt x="27709" y="2535382"/>
                </a:cubicBezTo>
                <a:cubicBezTo>
                  <a:pt x="8144" y="2457119"/>
                  <a:pt x="17589" y="2498635"/>
                  <a:pt x="0" y="2410691"/>
                </a:cubicBezTo>
                <a:cubicBezTo>
                  <a:pt x="4618" y="2276764"/>
                  <a:pt x="5748" y="2142671"/>
                  <a:pt x="13855" y="2008909"/>
                </a:cubicBezTo>
                <a:cubicBezTo>
                  <a:pt x="15007" y="1989903"/>
                  <a:pt x="20208" y="1970993"/>
                  <a:pt x="27709" y="1953491"/>
                </a:cubicBezTo>
                <a:cubicBezTo>
                  <a:pt x="34268" y="1938186"/>
                  <a:pt x="46182" y="1925782"/>
                  <a:pt x="55418" y="1911927"/>
                </a:cubicBezTo>
                <a:cubicBezTo>
                  <a:pt x="60036" y="1893454"/>
                  <a:pt x="61772" y="1874011"/>
                  <a:pt x="69273" y="1856509"/>
                </a:cubicBezTo>
                <a:cubicBezTo>
                  <a:pt x="82380" y="1825926"/>
                  <a:pt x="102347" y="1809581"/>
                  <a:pt x="124691" y="1787236"/>
                </a:cubicBezTo>
                <a:cubicBezTo>
                  <a:pt x="133818" y="1759857"/>
                  <a:pt x="141840" y="1723641"/>
                  <a:pt x="166255" y="1704109"/>
                </a:cubicBezTo>
                <a:cubicBezTo>
                  <a:pt x="177659" y="1694986"/>
                  <a:pt x="193964" y="1694873"/>
                  <a:pt x="207818" y="1690255"/>
                </a:cubicBezTo>
                <a:cubicBezTo>
                  <a:pt x="234316" y="1610764"/>
                  <a:pt x="202698" y="1684963"/>
                  <a:pt x="263237" y="1607127"/>
                </a:cubicBezTo>
                <a:cubicBezTo>
                  <a:pt x="283683" y="1580840"/>
                  <a:pt x="318655" y="1524000"/>
                  <a:pt x="318655" y="1524000"/>
                </a:cubicBezTo>
                <a:cubicBezTo>
                  <a:pt x="353475" y="1419534"/>
                  <a:pt x="306506" y="1548295"/>
                  <a:pt x="360218" y="1440873"/>
                </a:cubicBezTo>
                <a:cubicBezTo>
                  <a:pt x="366749" y="1427811"/>
                  <a:pt x="368649" y="1412869"/>
                  <a:pt x="374073" y="1399309"/>
                </a:cubicBezTo>
                <a:cubicBezTo>
                  <a:pt x="377908" y="1389721"/>
                  <a:pt x="383309" y="1380836"/>
                  <a:pt x="387927" y="1371600"/>
                </a:cubicBezTo>
              </a:path>
            </a:pathLst>
          </a:custGeom>
          <a:noFill/>
          <a:ln w="76200">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0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E5D5-3656-4657-8100-C57FFD333553}"/>
              </a:ext>
            </a:extLst>
          </p:cNvPr>
          <p:cNvSpPr>
            <a:spLocks noGrp="1"/>
          </p:cNvSpPr>
          <p:nvPr>
            <p:ph type="title"/>
          </p:nvPr>
        </p:nvSpPr>
        <p:spPr>
          <a:xfrm>
            <a:off x="609599" y="132522"/>
            <a:ext cx="10972800" cy="847795"/>
          </a:xfrm>
        </p:spPr>
        <p:txBody>
          <a:bodyPr/>
          <a:lstStyle/>
          <a:p>
            <a:pPr algn="ctr"/>
            <a:r>
              <a:rPr lang="en-US" dirty="0"/>
              <a:t>STI at a Glance</a:t>
            </a:r>
          </a:p>
        </p:txBody>
      </p:sp>
      <p:sp>
        <p:nvSpPr>
          <p:cNvPr id="3" name="Content Placeholder 2">
            <a:extLst>
              <a:ext uri="{FF2B5EF4-FFF2-40B4-BE49-F238E27FC236}">
                <a16:creationId xmlns:a16="http://schemas.microsoft.com/office/drawing/2014/main" id="{BFD2CBF8-4FB1-443B-B66F-00B0BD6C71FB}"/>
              </a:ext>
            </a:extLst>
          </p:cNvPr>
          <p:cNvSpPr>
            <a:spLocks noGrp="1"/>
          </p:cNvSpPr>
          <p:nvPr>
            <p:ph sz="half" idx="1"/>
          </p:nvPr>
        </p:nvSpPr>
        <p:spPr>
          <a:xfrm>
            <a:off x="159026" y="980317"/>
            <a:ext cx="8680173" cy="5603046"/>
          </a:xfrm>
        </p:spPr>
        <p:txBody>
          <a:bodyPr/>
          <a:lstStyle/>
          <a:p>
            <a:r>
              <a:rPr lang="en-US" b="1" dirty="0"/>
              <a:t>…modern world is unimaginable without ST&amp;I…</a:t>
            </a:r>
          </a:p>
          <a:p>
            <a:endParaRPr lang="en-US" dirty="0"/>
          </a:p>
        </p:txBody>
      </p:sp>
      <p:grpSp>
        <p:nvGrpSpPr>
          <p:cNvPr id="7" name="Group 6">
            <a:extLst>
              <a:ext uri="{FF2B5EF4-FFF2-40B4-BE49-F238E27FC236}">
                <a16:creationId xmlns:a16="http://schemas.microsoft.com/office/drawing/2014/main" id="{251B1DC4-A9E2-40B0-A329-1C666C26B763}"/>
              </a:ext>
            </a:extLst>
          </p:cNvPr>
          <p:cNvGrpSpPr/>
          <p:nvPr/>
        </p:nvGrpSpPr>
        <p:grpSpPr>
          <a:xfrm>
            <a:off x="222665" y="2006661"/>
            <a:ext cx="3514089" cy="4207565"/>
            <a:chOff x="1232007" y="1610125"/>
            <a:chExt cx="4137408" cy="4756640"/>
          </a:xfrm>
        </p:grpSpPr>
        <p:sp>
          <p:nvSpPr>
            <p:cNvPr id="8" name="Oval 7">
              <a:extLst>
                <a:ext uri="{FF2B5EF4-FFF2-40B4-BE49-F238E27FC236}">
                  <a16:creationId xmlns:a16="http://schemas.microsoft.com/office/drawing/2014/main" id="{FCD91AD7-63DD-4E6A-AEB4-68C3ABC2A9E8}"/>
                </a:ext>
              </a:extLst>
            </p:cNvPr>
            <p:cNvSpPr/>
            <p:nvPr/>
          </p:nvSpPr>
          <p:spPr>
            <a:xfrm>
              <a:off x="1979911" y="5833365"/>
              <a:ext cx="2641600" cy="533400"/>
            </a:xfrm>
            <a:prstGeom prst="ellipse">
              <a:avLst/>
            </a:prstGeom>
            <a:solidFill>
              <a:srgbClr val="EB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8645556A-A340-40E7-BCEF-85ECE3C3DFED}"/>
                </a:ext>
              </a:extLst>
            </p:cNvPr>
            <p:cNvGrpSpPr/>
            <p:nvPr/>
          </p:nvGrpSpPr>
          <p:grpSpPr>
            <a:xfrm>
              <a:off x="1232007" y="1610125"/>
              <a:ext cx="4137408" cy="4505510"/>
              <a:chOff x="926752" y="1309016"/>
              <a:chExt cx="4478356" cy="4876791"/>
            </a:xfrm>
          </p:grpSpPr>
          <p:grpSp>
            <p:nvGrpSpPr>
              <p:cNvPr id="10" name="Group 9">
                <a:extLst>
                  <a:ext uri="{FF2B5EF4-FFF2-40B4-BE49-F238E27FC236}">
                    <a16:creationId xmlns:a16="http://schemas.microsoft.com/office/drawing/2014/main" id="{378E4A50-734E-488F-B9DD-2DE8FF4AE517}"/>
                  </a:ext>
                </a:extLst>
              </p:cNvPr>
              <p:cNvGrpSpPr/>
              <p:nvPr/>
            </p:nvGrpSpPr>
            <p:grpSpPr>
              <a:xfrm>
                <a:off x="2156280" y="1309016"/>
                <a:ext cx="2019301" cy="4876791"/>
                <a:chOff x="2156280" y="1309016"/>
                <a:chExt cx="2019301" cy="4876791"/>
              </a:xfrm>
            </p:grpSpPr>
            <p:sp>
              <p:nvSpPr>
                <p:cNvPr id="24" name="Freeform: Shape 23">
                  <a:extLst>
                    <a:ext uri="{FF2B5EF4-FFF2-40B4-BE49-F238E27FC236}">
                      <a16:creationId xmlns:a16="http://schemas.microsoft.com/office/drawing/2014/main" id="{98C935E8-CC1C-4AE2-94C0-E102DAB5270F}"/>
                    </a:ext>
                  </a:extLst>
                </p:cNvPr>
                <p:cNvSpPr/>
                <p:nvPr/>
              </p:nvSpPr>
              <p:spPr>
                <a:xfrm>
                  <a:off x="2156280" y="1309016"/>
                  <a:ext cx="2019301" cy="4876791"/>
                </a:xfrm>
                <a:custGeom>
                  <a:avLst/>
                  <a:gdLst>
                    <a:gd name="connsiteX0" fmla="*/ 676552 w 2019301"/>
                    <a:gd name="connsiteY0" fmla="*/ 0 h 4876791"/>
                    <a:gd name="connsiteX1" fmla="*/ 1342749 w 2019301"/>
                    <a:gd name="connsiteY1" fmla="*/ 0 h 4876791"/>
                    <a:gd name="connsiteX2" fmla="*/ 1409100 w 2019301"/>
                    <a:gd name="connsiteY2" fmla="*/ 26613 h 4876791"/>
                    <a:gd name="connsiteX3" fmla="*/ 1438047 w 2019301"/>
                    <a:gd name="connsiteY3" fmla="*/ 88602 h 4876791"/>
                    <a:gd name="connsiteX4" fmla="*/ 1476595 w 2019301"/>
                    <a:gd name="connsiteY4" fmla="*/ 666741 h 4876791"/>
                    <a:gd name="connsiteX5" fmla="*/ 1639754 w 2019301"/>
                    <a:gd name="connsiteY5" fmla="*/ 666741 h 4876791"/>
                    <a:gd name="connsiteX6" fmla="*/ 1639754 w 2019301"/>
                    <a:gd name="connsiteY6" fmla="*/ 857241 h 4876791"/>
                    <a:gd name="connsiteX7" fmla="*/ 1489291 w 2019301"/>
                    <a:gd name="connsiteY7" fmla="*/ 857241 h 4876791"/>
                    <a:gd name="connsiteX8" fmla="*/ 1533211 w 2019301"/>
                    <a:gd name="connsiteY8" fmla="*/ 1516085 h 4876791"/>
                    <a:gd name="connsiteX9" fmla="*/ 1857652 w 2019301"/>
                    <a:gd name="connsiteY9" fmla="*/ 4686291 h 4876791"/>
                    <a:gd name="connsiteX10" fmla="*/ 1924051 w 2019301"/>
                    <a:gd name="connsiteY10" fmla="*/ 4686291 h 4876791"/>
                    <a:gd name="connsiteX11" fmla="*/ 2019301 w 2019301"/>
                    <a:gd name="connsiteY11" fmla="*/ 4781541 h 4876791"/>
                    <a:gd name="connsiteX12" fmla="*/ 1924051 w 2019301"/>
                    <a:gd name="connsiteY12" fmla="*/ 4876791 h 4876791"/>
                    <a:gd name="connsiteX13" fmla="*/ 1352550 w 2019301"/>
                    <a:gd name="connsiteY13" fmla="*/ 4876791 h 4876791"/>
                    <a:gd name="connsiteX14" fmla="*/ 1257300 w 2019301"/>
                    <a:gd name="connsiteY14" fmla="*/ 4781541 h 4876791"/>
                    <a:gd name="connsiteX15" fmla="*/ 1352550 w 2019301"/>
                    <a:gd name="connsiteY15" fmla="*/ 4686291 h 4876791"/>
                    <a:gd name="connsiteX16" fmla="*/ 1426903 w 2019301"/>
                    <a:gd name="connsiteY16" fmla="*/ 4686291 h 4876791"/>
                    <a:gd name="connsiteX17" fmla="*/ 1009650 w 2019301"/>
                    <a:gd name="connsiteY17" fmla="*/ 4436669 h 4876791"/>
                    <a:gd name="connsiteX18" fmla="*/ 592389 w 2019301"/>
                    <a:gd name="connsiteY18" fmla="*/ 4686291 h 4876791"/>
                    <a:gd name="connsiteX19" fmla="*/ 666750 w 2019301"/>
                    <a:gd name="connsiteY19" fmla="*/ 4686291 h 4876791"/>
                    <a:gd name="connsiteX20" fmla="*/ 762000 w 2019301"/>
                    <a:gd name="connsiteY20" fmla="*/ 4781541 h 4876791"/>
                    <a:gd name="connsiteX21" fmla="*/ 666750 w 2019301"/>
                    <a:gd name="connsiteY21" fmla="*/ 4876791 h 4876791"/>
                    <a:gd name="connsiteX22" fmla="*/ 95250 w 2019301"/>
                    <a:gd name="connsiteY22" fmla="*/ 4876791 h 4876791"/>
                    <a:gd name="connsiteX23" fmla="*/ 0 w 2019301"/>
                    <a:gd name="connsiteY23" fmla="*/ 4781541 h 4876791"/>
                    <a:gd name="connsiteX24" fmla="*/ 95250 w 2019301"/>
                    <a:gd name="connsiteY24" fmla="*/ 4686291 h 4876791"/>
                    <a:gd name="connsiteX25" fmla="*/ 161649 w 2019301"/>
                    <a:gd name="connsiteY25" fmla="*/ 4686291 h 4876791"/>
                    <a:gd name="connsiteX26" fmla="*/ 486118 w 2019301"/>
                    <a:gd name="connsiteY26" fmla="*/ 1515818 h 4876791"/>
                    <a:gd name="connsiteX27" fmla="*/ 530019 w 2019301"/>
                    <a:gd name="connsiteY27" fmla="*/ 857241 h 4876791"/>
                    <a:gd name="connsiteX28" fmla="*/ 379623 w 2019301"/>
                    <a:gd name="connsiteY28" fmla="*/ 857241 h 4876791"/>
                    <a:gd name="connsiteX29" fmla="*/ 379623 w 2019301"/>
                    <a:gd name="connsiteY29" fmla="*/ 666741 h 4876791"/>
                    <a:gd name="connsiteX30" fmla="*/ 542716 w 2019301"/>
                    <a:gd name="connsiteY30" fmla="*/ 666741 h 4876791"/>
                    <a:gd name="connsiteX31" fmla="*/ 581235 w 2019301"/>
                    <a:gd name="connsiteY31" fmla="*/ 89049 h 4876791"/>
                    <a:gd name="connsiteX32" fmla="*/ 676552 w 2019301"/>
                    <a:gd name="connsiteY32" fmla="*/ 0 h 4876791"/>
                    <a:gd name="connsiteX33" fmla="*/ 894284 w 2019301"/>
                    <a:gd name="connsiteY33" fmla="*/ 190490 h 4876791"/>
                    <a:gd name="connsiteX34" fmla="*/ 1011270 w 2019301"/>
                    <a:gd name="connsiteY34" fmla="*/ 316840 h 4876791"/>
                    <a:gd name="connsiteX35" fmla="*/ 1126827 w 2019301"/>
                    <a:gd name="connsiteY35" fmla="*/ 190490 h 4876791"/>
                    <a:gd name="connsiteX36" fmla="*/ 894284 w 2019301"/>
                    <a:gd name="connsiteY36" fmla="*/ 190490 h 4876791"/>
                    <a:gd name="connsiteX37" fmla="*/ 756609 w 2019301"/>
                    <a:gd name="connsiteY37" fmla="*/ 322193 h 4876791"/>
                    <a:gd name="connsiteX38" fmla="*/ 736969 w 2019301"/>
                    <a:gd name="connsiteY38" fmla="*/ 616734 h 4876791"/>
                    <a:gd name="connsiteX39" fmla="*/ 882254 w 2019301"/>
                    <a:gd name="connsiteY39" fmla="*/ 457886 h 4876791"/>
                    <a:gd name="connsiteX40" fmla="*/ 756609 w 2019301"/>
                    <a:gd name="connsiteY40" fmla="*/ 322193 h 4876791"/>
                    <a:gd name="connsiteX41" fmla="*/ 1262825 w 2019301"/>
                    <a:gd name="connsiteY41" fmla="*/ 324069 h 4876791"/>
                    <a:gd name="connsiteX42" fmla="*/ 1141143 w 2019301"/>
                    <a:gd name="connsiteY42" fmla="*/ 457095 h 4876791"/>
                    <a:gd name="connsiteX43" fmla="*/ 1281818 w 2019301"/>
                    <a:gd name="connsiteY43" fmla="*/ 609038 h 4876791"/>
                    <a:gd name="connsiteX44" fmla="*/ 1262825 w 2019301"/>
                    <a:gd name="connsiteY44" fmla="*/ 324069 h 4876791"/>
                    <a:gd name="connsiteX45" fmla="*/ 1012127 w 2019301"/>
                    <a:gd name="connsiteY45" fmla="*/ 598160 h 4876791"/>
                    <a:gd name="connsiteX46" fmla="*/ 767620 w 2019301"/>
                    <a:gd name="connsiteY46" fmla="*/ 865480 h 4876791"/>
                    <a:gd name="connsiteX47" fmla="*/ 1006088 w 2019301"/>
                    <a:gd name="connsiteY47" fmla="*/ 1056265 h 4876791"/>
                    <a:gd name="connsiteX48" fmla="*/ 1251690 w 2019301"/>
                    <a:gd name="connsiteY48" fmla="*/ 856888 h 4876791"/>
                    <a:gd name="connsiteX49" fmla="*/ 1012127 w 2019301"/>
                    <a:gd name="connsiteY49" fmla="*/ 598160 h 4876791"/>
                    <a:gd name="connsiteX50" fmla="*/ 1311460 w 2019301"/>
                    <a:gd name="connsiteY50" fmla="*/ 1053732 h 4876791"/>
                    <a:gd name="connsiteX51" fmla="*/ 1158317 w 2019301"/>
                    <a:gd name="connsiteY51" fmla="*/ 1178052 h 4876791"/>
                    <a:gd name="connsiteX52" fmla="*/ 1328843 w 2019301"/>
                    <a:gd name="connsiteY52" fmla="*/ 1314469 h 4876791"/>
                    <a:gd name="connsiteX53" fmla="*/ 1311460 w 2019301"/>
                    <a:gd name="connsiteY53" fmla="*/ 1053732 h 4876791"/>
                    <a:gd name="connsiteX54" fmla="*/ 707346 w 2019301"/>
                    <a:gd name="connsiteY54" fmla="*/ 1061218 h 4876791"/>
                    <a:gd name="connsiteX55" fmla="*/ 690601 w 2019301"/>
                    <a:gd name="connsiteY55" fmla="*/ 1312364 h 4876791"/>
                    <a:gd name="connsiteX56" fmla="*/ 854726 w 2019301"/>
                    <a:gd name="connsiteY56" fmla="*/ 1179128 h 4876791"/>
                    <a:gd name="connsiteX57" fmla="*/ 707346 w 2019301"/>
                    <a:gd name="connsiteY57" fmla="*/ 1061218 h 4876791"/>
                    <a:gd name="connsiteX58" fmla="*/ 1006964 w 2019301"/>
                    <a:gd name="connsiteY58" fmla="*/ 1300925 h 4876791"/>
                    <a:gd name="connsiteX59" fmla="*/ 739121 w 2019301"/>
                    <a:gd name="connsiteY59" fmla="*/ 1518342 h 4876791"/>
                    <a:gd name="connsiteX60" fmla="*/ 1009650 w 2019301"/>
                    <a:gd name="connsiteY60" fmla="*/ 1707575 h 4876791"/>
                    <a:gd name="connsiteX61" fmla="*/ 1279417 w 2019301"/>
                    <a:gd name="connsiteY61" fmla="*/ 1518885 h 4876791"/>
                    <a:gd name="connsiteX62" fmla="*/ 1006964 w 2019301"/>
                    <a:gd name="connsiteY62" fmla="*/ 1300925 h 4876791"/>
                    <a:gd name="connsiteX63" fmla="*/ 1360018 w 2019301"/>
                    <a:gd name="connsiteY63" fmla="*/ 1694974 h 4876791"/>
                    <a:gd name="connsiteX64" fmla="*/ 1175824 w 2019301"/>
                    <a:gd name="connsiteY64" fmla="*/ 1823818 h 4876791"/>
                    <a:gd name="connsiteX65" fmla="*/ 1388422 w 2019301"/>
                    <a:gd name="connsiteY65" fmla="*/ 1972542 h 4876791"/>
                    <a:gd name="connsiteX66" fmla="*/ 1360018 w 2019301"/>
                    <a:gd name="connsiteY66" fmla="*/ 1694974 h 4876791"/>
                    <a:gd name="connsiteX67" fmla="*/ 659264 w 2019301"/>
                    <a:gd name="connsiteY67" fmla="*/ 1694964 h 4876791"/>
                    <a:gd name="connsiteX68" fmla="*/ 630860 w 2019301"/>
                    <a:gd name="connsiteY68" fmla="*/ 1972532 h 4876791"/>
                    <a:gd name="connsiteX69" fmla="*/ 843458 w 2019301"/>
                    <a:gd name="connsiteY69" fmla="*/ 1823809 h 4876791"/>
                    <a:gd name="connsiteX70" fmla="*/ 659264 w 2019301"/>
                    <a:gd name="connsiteY70" fmla="*/ 1694964 h 4876791"/>
                    <a:gd name="connsiteX71" fmla="*/ 1009650 w 2019301"/>
                    <a:gd name="connsiteY71" fmla="*/ 1940052 h 4876791"/>
                    <a:gd name="connsiteX72" fmla="*/ 703584 w 2019301"/>
                    <a:gd name="connsiteY72" fmla="*/ 2154146 h 4876791"/>
                    <a:gd name="connsiteX73" fmla="*/ 1009650 w 2019301"/>
                    <a:gd name="connsiteY73" fmla="*/ 2307860 h 4876791"/>
                    <a:gd name="connsiteX74" fmla="*/ 1315717 w 2019301"/>
                    <a:gd name="connsiteY74" fmla="*/ 2154146 h 4876791"/>
                    <a:gd name="connsiteX75" fmla="*/ 1009650 w 2019301"/>
                    <a:gd name="connsiteY75" fmla="*/ 1940052 h 4876791"/>
                    <a:gd name="connsiteX76" fmla="*/ 595989 w 2019301"/>
                    <a:gd name="connsiteY76" fmla="*/ 2313289 h 4876791"/>
                    <a:gd name="connsiteX77" fmla="*/ 574167 w 2019301"/>
                    <a:gd name="connsiteY77" fmla="*/ 2526563 h 4876791"/>
                    <a:gd name="connsiteX78" fmla="*/ 797414 w 2019301"/>
                    <a:gd name="connsiteY78" fmla="*/ 2414445 h 4876791"/>
                    <a:gd name="connsiteX79" fmla="*/ 595989 w 2019301"/>
                    <a:gd name="connsiteY79" fmla="*/ 2313289 h 4876791"/>
                    <a:gd name="connsiteX80" fmla="*/ 1423302 w 2019301"/>
                    <a:gd name="connsiteY80" fmla="*/ 2313289 h 4876791"/>
                    <a:gd name="connsiteX81" fmla="*/ 1221877 w 2019301"/>
                    <a:gd name="connsiteY81" fmla="*/ 2414445 h 4876791"/>
                    <a:gd name="connsiteX82" fmla="*/ 1445134 w 2019301"/>
                    <a:gd name="connsiteY82" fmla="*/ 2526573 h 4876791"/>
                    <a:gd name="connsiteX83" fmla="*/ 1423302 w 2019301"/>
                    <a:gd name="connsiteY83" fmla="*/ 2313289 h 4876791"/>
                    <a:gd name="connsiteX84" fmla="*/ 1009650 w 2019301"/>
                    <a:gd name="connsiteY84" fmla="*/ 2521039 h 4876791"/>
                    <a:gd name="connsiteX85" fmla="*/ 677123 w 2019301"/>
                    <a:gd name="connsiteY85" fmla="*/ 2688041 h 4876791"/>
                    <a:gd name="connsiteX86" fmla="*/ 1009650 w 2019301"/>
                    <a:gd name="connsiteY86" fmla="*/ 2854900 h 4876791"/>
                    <a:gd name="connsiteX87" fmla="*/ 1342178 w 2019301"/>
                    <a:gd name="connsiteY87" fmla="*/ 2688041 h 4876791"/>
                    <a:gd name="connsiteX88" fmla="*/ 1009650 w 2019301"/>
                    <a:gd name="connsiteY88" fmla="*/ 2521039 h 4876791"/>
                    <a:gd name="connsiteX89" fmla="*/ 1476557 w 2019301"/>
                    <a:gd name="connsiteY89" fmla="*/ 2833745 h 4876791"/>
                    <a:gd name="connsiteX90" fmla="*/ 1222029 w 2019301"/>
                    <a:gd name="connsiteY90" fmla="*/ 2961456 h 4876791"/>
                    <a:gd name="connsiteX91" fmla="*/ 1504112 w 2019301"/>
                    <a:gd name="connsiteY91" fmla="*/ 3103007 h 4876791"/>
                    <a:gd name="connsiteX92" fmla="*/ 1476557 w 2019301"/>
                    <a:gd name="connsiteY92" fmla="*/ 2833745 h 4876791"/>
                    <a:gd name="connsiteX93" fmla="*/ 542735 w 2019301"/>
                    <a:gd name="connsiteY93" fmla="*/ 2833745 h 4876791"/>
                    <a:gd name="connsiteX94" fmla="*/ 515179 w 2019301"/>
                    <a:gd name="connsiteY94" fmla="*/ 3103007 h 4876791"/>
                    <a:gd name="connsiteX95" fmla="*/ 797272 w 2019301"/>
                    <a:gd name="connsiteY95" fmla="*/ 2961456 h 4876791"/>
                    <a:gd name="connsiteX96" fmla="*/ 542735 w 2019301"/>
                    <a:gd name="connsiteY96" fmla="*/ 2833745 h 4876791"/>
                    <a:gd name="connsiteX97" fmla="*/ 1009650 w 2019301"/>
                    <a:gd name="connsiteY97" fmla="*/ 3068031 h 4876791"/>
                    <a:gd name="connsiteX98" fmla="*/ 611886 w 2019301"/>
                    <a:gd name="connsiteY98" fmla="*/ 3267618 h 4876791"/>
                    <a:gd name="connsiteX99" fmla="*/ 1009650 w 2019301"/>
                    <a:gd name="connsiteY99" fmla="*/ 3473072 h 4876791"/>
                    <a:gd name="connsiteX100" fmla="*/ 1407415 w 2019301"/>
                    <a:gd name="connsiteY100" fmla="*/ 3267618 h 4876791"/>
                    <a:gd name="connsiteX101" fmla="*/ 1009650 w 2019301"/>
                    <a:gd name="connsiteY101" fmla="*/ 3068031 h 4876791"/>
                    <a:gd name="connsiteX102" fmla="*/ 1536097 w 2019301"/>
                    <a:gd name="connsiteY102" fmla="*/ 3415551 h 4876791"/>
                    <a:gd name="connsiteX103" fmla="*/ 1217200 w 2019301"/>
                    <a:gd name="connsiteY103" fmla="*/ 3580276 h 4876791"/>
                    <a:gd name="connsiteX104" fmla="*/ 1571702 w 2019301"/>
                    <a:gd name="connsiteY104" fmla="*/ 3763385 h 4876791"/>
                    <a:gd name="connsiteX105" fmla="*/ 1536097 w 2019301"/>
                    <a:gd name="connsiteY105" fmla="*/ 3415551 h 4876791"/>
                    <a:gd name="connsiteX106" fmla="*/ 483194 w 2019301"/>
                    <a:gd name="connsiteY106" fmla="*/ 3415551 h 4876791"/>
                    <a:gd name="connsiteX107" fmla="*/ 447599 w 2019301"/>
                    <a:gd name="connsiteY107" fmla="*/ 3763385 h 4876791"/>
                    <a:gd name="connsiteX108" fmla="*/ 802101 w 2019301"/>
                    <a:gd name="connsiteY108" fmla="*/ 3580276 h 4876791"/>
                    <a:gd name="connsiteX109" fmla="*/ 483194 w 2019301"/>
                    <a:gd name="connsiteY109" fmla="*/ 3415551 h 4876791"/>
                    <a:gd name="connsiteX110" fmla="*/ 1009650 w 2019301"/>
                    <a:gd name="connsiteY110" fmla="*/ 3687480 h 4876791"/>
                    <a:gd name="connsiteX111" fmla="*/ 536725 w 2019301"/>
                    <a:gd name="connsiteY111" fmla="*/ 3931749 h 4876791"/>
                    <a:gd name="connsiteX112" fmla="*/ 1009650 w 2019301"/>
                    <a:gd name="connsiteY112" fmla="*/ 4214679 h 4876791"/>
                    <a:gd name="connsiteX113" fmla="*/ 1482576 w 2019301"/>
                    <a:gd name="connsiteY113" fmla="*/ 3931758 h 4876791"/>
                    <a:gd name="connsiteX114" fmla="*/ 1009650 w 2019301"/>
                    <a:gd name="connsiteY114" fmla="*/ 3687480 h 4876791"/>
                    <a:gd name="connsiteX115" fmla="*/ 1604210 w 2019301"/>
                    <a:gd name="connsiteY115" fmla="*/ 4080977 h 4876791"/>
                    <a:gd name="connsiteX116" fmla="*/ 1195188 w 2019301"/>
                    <a:gd name="connsiteY116" fmla="*/ 4325674 h 4876791"/>
                    <a:gd name="connsiteX117" fmla="*/ 1657560 w 2019301"/>
                    <a:gd name="connsiteY117" fmla="*/ 4602290 h 4876791"/>
                    <a:gd name="connsiteX118" fmla="*/ 1604210 w 2019301"/>
                    <a:gd name="connsiteY118" fmla="*/ 4080977 h 4876791"/>
                    <a:gd name="connsiteX119" fmla="*/ 415100 w 2019301"/>
                    <a:gd name="connsiteY119" fmla="*/ 4080977 h 4876791"/>
                    <a:gd name="connsiteX120" fmla="*/ 361741 w 2019301"/>
                    <a:gd name="connsiteY120" fmla="*/ 4602290 h 4876791"/>
                    <a:gd name="connsiteX121" fmla="*/ 824123 w 2019301"/>
                    <a:gd name="connsiteY121" fmla="*/ 4325674 h 4876791"/>
                    <a:gd name="connsiteX122" fmla="*/ 415100 w 2019301"/>
                    <a:gd name="connsiteY122" fmla="*/ 4080977 h 48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19301" h="4876791">
                      <a:moveTo>
                        <a:pt x="676552" y="0"/>
                      </a:moveTo>
                      <a:cubicBezTo>
                        <a:pt x="677095" y="0"/>
                        <a:pt x="1342749" y="0"/>
                        <a:pt x="1342749" y="0"/>
                      </a:cubicBezTo>
                      <a:cubicBezTo>
                        <a:pt x="1367305" y="76"/>
                        <a:pt x="1391365" y="9535"/>
                        <a:pt x="1409100" y="26613"/>
                      </a:cubicBezTo>
                      <a:cubicBezTo>
                        <a:pt x="1425931" y="42796"/>
                        <a:pt x="1436428" y="65313"/>
                        <a:pt x="1438047" y="88602"/>
                      </a:cubicBezTo>
                      <a:cubicBezTo>
                        <a:pt x="1438075" y="88906"/>
                        <a:pt x="1476595" y="666741"/>
                        <a:pt x="1476595" y="666741"/>
                      </a:cubicBezTo>
                      <a:lnTo>
                        <a:pt x="1639754" y="666741"/>
                      </a:lnTo>
                      <a:lnTo>
                        <a:pt x="1639754" y="857241"/>
                      </a:lnTo>
                      <a:lnTo>
                        <a:pt x="1489291" y="857241"/>
                      </a:lnTo>
                      <a:lnTo>
                        <a:pt x="1533211" y="1516085"/>
                      </a:lnTo>
                      <a:lnTo>
                        <a:pt x="1857652" y="4686291"/>
                      </a:lnTo>
                      <a:lnTo>
                        <a:pt x="1924051" y="4686291"/>
                      </a:lnTo>
                      <a:cubicBezTo>
                        <a:pt x="1976657" y="4686291"/>
                        <a:pt x="2019301" y="4728944"/>
                        <a:pt x="2019301" y="4781541"/>
                      </a:cubicBezTo>
                      <a:cubicBezTo>
                        <a:pt x="2019301" y="4834138"/>
                        <a:pt x="1976657" y="4876791"/>
                        <a:pt x="1924051" y="4876791"/>
                      </a:cubicBezTo>
                      <a:lnTo>
                        <a:pt x="1352550" y="4876791"/>
                      </a:lnTo>
                      <a:cubicBezTo>
                        <a:pt x="1299944" y="4876791"/>
                        <a:pt x="1257300" y="4834138"/>
                        <a:pt x="1257300" y="4781541"/>
                      </a:cubicBezTo>
                      <a:cubicBezTo>
                        <a:pt x="1257300" y="4728944"/>
                        <a:pt x="1299944" y="4686291"/>
                        <a:pt x="1352550" y="4686291"/>
                      </a:cubicBezTo>
                      <a:lnTo>
                        <a:pt x="1426903" y="4686291"/>
                      </a:lnTo>
                      <a:lnTo>
                        <a:pt x="1009650" y="4436669"/>
                      </a:lnTo>
                      <a:lnTo>
                        <a:pt x="592389" y="4686291"/>
                      </a:lnTo>
                      <a:lnTo>
                        <a:pt x="666750" y="4686291"/>
                      </a:lnTo>
                      <a:cubicBezTo>
                        <a:pt x="719357" y="4686291"/>
                        <a:pt x="762000" y="4728944"/>
                        <a:pt x="762000" y="4781541"/>
                      </a:cubicBezTo>
                      <a:cubicBezTo>
                        <a:pt x="762000" y="4834138"/>
                        <a:pt x="719357" y="4876791"/>
                        <a:pt x="666750" y="4876791"/>
                      </a:cubicBezTo>
                      <a:lnTo>
                        <a:pt x="95250" y="4876791"/>
                      </a:lnTo>
                      <a:cubicBezTo>
                        <a:pt x="42644" y="4876791"/>
                        <a:pt x="0" y="4834138"/>
                        <a:pt x="0" y="4781541"/>
                      </a:cubicBezTo>
                      <a:cubicBezTo>
                        <a:pt x="0" y="4728944"/>
                        <a:pt x="42644" y="4686291"/>
                        <a:pt x="95250" y="4686291"/>
                      </a:cubicBezTo>
                      <a:lnTo>
                        <a:pt x="161649" y="4686291"/>
                      </a:lnTo>
                      <a:lnTo>
                        <a:pt x="486118" y="1515818"/>
                      </a:lnTo>
                      <a:lnTo>
                        <a:pt x="530019" y="857241"/>
                      </a:lnTo>
                      <a:lnTo>
                        <a:pt x="379623" y="857241"/>
                      </a:lnTo>
                      <a:lnTo>
                        <a:pt x="379623" y="666741"/>
                      </a:lnTo>
                      <a:lnTo>
                        <a:pt x="542716" y="666741"/>
                      </a:lnTo>
                      <a:lnTo>
                        <a:pt x="581235" y="89049"/>
                      </a:lnTo>
                      <a:cubicBezTo>
                        <a:pt x="584550" y="39748"/>
                        <a:pt x="627222" y="0"/>
                        <a:pt x="676552" y="0"/>
                      </a:cubicBezTo>
                      <a:close/>
                      <a:moveTo>
                        <a:pt x="894284" y="190490"/>
                      </a:moveTo>
                      <a:lnTo>
                        <a:pt x="1011270" y="316840"/>
                      </a:lnTo>
                      <a:lnTo>
                        <a:pt x="1126827" y="190490"/>
                      </a:lnTo>
                      <a:lnTo>
                        <a:pt x="894284" y="190490"/>
                      </a:lnTo>
                      <a:close/>
                      <a:moveTo>
                        <a:pt x="756609" y="322193"/>
                      </a:moveTo>
                      <a:lnTo>
                        <a:pt x="736969" y="616734"/>
                      </a:lnTo>
                      <a:lnTo>
                        <a:pt x="882254" y="457886"/>
                      </a:lnTo>
                      <a:lnTo>
                        <a:pt x="756609" y="322193"/>
                      </a:lnTo>
                      <a:close/>
                      <a:moveTo>
                        <a:pt x="1262825" y="324069"/>
                      </a:moveTo>
                      <a:lnTo>
                        <a:pt x="1141143" y="457095"/>
                      </a:lnTo>
                      <a:lnTo>
                        <a:pt x="1281818" y="609038"/>
                      </a:lnTo>
                      <a:lnTo>
                        <a:pt x="1262825" y="324069"/>
                      </a:lnTo>
                      <a:close/>
                      <a:moveTo>
                        <a:pt x="1012127" y="598160"/>
                      </a:moveTo>
                      <a:lnTo>
                        <a:pt x="767620" y="865480"/>
                      </a:lnTo>
                      <a:lnTo>
                        <a:pt x="1006088" y="1056265"/>
                      </a:lnTo>
                      <a:lnTo>
                        <a:pt x="1251690" y="856888"/>
                      </a:lnTo>
                      <a:lnTo>
                        <a:pt x="1012127" y="598160"/>
                      </a:lnTo>
                      <a:close/>
                      <a:moveTo>
                        <a:pt x="1311460" y="1053732"/>
                      </a:moveTo>
                      <a:lnTo>
                        <a:pt x="1158317" y="1178052"/>
                      </a:lnTo>
                      <a:lnTo>
                        <a:pt x="1328843" y="1314469"/>
                      </a:lnTo>
                      <a:lnTo>
                        <a:pt x="1311460" y="1053732"/>
                      </a:lnTo>
                      <a:close/>
                      <a:moveTo>
                        <a:pt x="707346" y="1061218"/>
                      </a:moveTo>
                      <a:lnTo>
                        <a:pt x="690601" y="1312364"/>
                      </a:lnTo>
                      <a:lnTo>
                        <a:pt x="854726" y="1179128"/>
                      </a:lnTo>
                      <a:lnTo>
                        <a:pt x="707346" y="1061218"/>
                      </a:lnTo>
                      <a:close/>
                      <a:moveTo>
                        <a:pt x="1006964" y="1300925"/>
                      </a:moveTo>
                      <a:lnTo>
                        <a:pt x="739121" y="1518342"/>
                      </a:lnTo>
                      <a:lnTo>
                        <a:pt x="1009650" y="1707575"/>
                      </a:lnTo>
                      <a:lnTo>
                        <a:pt x="1279417" y="1518885"/>
                      </a:lnTo>
                      <a:lnTo>
                        <a:pt x="1006964" y="1300925"/>
                      </a:lnTo>
                      <a:close/>
                      <a:moveTo>
                        <a:pt x="1360018" y="1694974"/>
                      </a:moveTo>
                      <a:lnTo>
                        <a:pt x="1175824" y="1823818"/>
                      </a:lnTo>
                      <a:lnTo>
                        <a:pt x="1388422" y="1972542"/>
                      </a:lnTo>
                      <a:lnTo>
                        <a:pt x="1360018" y="1694974"/>
                      </a:lnTo>
                      <a:close/>
                      <a:moveTo>
                        <a:pt x="659264" y="1694964"/>
                      </a:moveTo>
                      <a:lnTo>
                        <a:pt x="630860" y="1972532"/>
                      </a:lnTo>
                      <a:lnTo>
                        <a:pt x="843458" y="1823809"/>
                      </a:lnTo>
                      <a:lnTo>
                        <a:pt x="659264" y="1694964"/>
                      </a:lnTo>
                      <a:close/>
                      <a:moveTo>
                        <a:pt x="1009650" y="1940052"/>
                      </a:moveTo>
                      <a:lnTo>
                        <a:pt x="703584" y="2154146"/>
                      </a:lnTo>
                      <a:lnTo>
                        <a:pt x="1009650" y="2307860"/>
                      </a:lnTo>
                      <a:lnTo>
                        <a:pt x="1315717" y="2154146"/>
                      </a:lnTo>
                      <a:lnTo>
                        <a:pt x="1009650" y="1940052"/>
                      </a:lnTo>
                      <a:close/>
                      <a:moveTo>
                        <a:pt x="595989" y="2313289"/>
                      </a:moveTo>
                      <a:lnTo>
                        <a:pt x="574167" y="2526563"/>
                      </a:lnTo>
                      <a:lnTo>
                        <a:pt x="797414" y="2414445"/>
                      </a:lnTo>
                      <a:lnTo>
                        <a:pt x="595989" y="2313289"/>
                      </a:lnTo>
                      <a:close/>
                      <a:moveTo>
                        <a:pt x="1423302" y="2313289"/>
                      </a:moveTo>
                      <a:lnTo>
                        <a:pt x="1221877" y="2414445"/>
                      </a:lnTo>
                      <a:lnTo>
                        <a:pt x="1445134" y="2526573"/>
                      </a:lnTo>
                      <a:lnTo>
                        <a:pt x="1423302" y="2313289"/>
                      </a:lnTo>
                      <a:close/>
                      <a:moveTo>
                        <a:pt x="1009650" y="2521039"/>
                      </a:moveTo>
                      <a:lnTo>
                        <a:pt x="677123" y="2688041"/>
                      </a:lnTo>
                      <a:lnTo>
                        <a:pt x="1009650" y="2854900"/>
                      </a:lnTo>
                      <a:lnTo>
                        <a:pt x="1342178" y="2688041"/>
                      </a:lnTo>
                      <a:lnTo>
                        <a:pt x="1009650" y="2521039"/>
                      </a:lnTo>
                      <a:close/>
                      <a:moveTo>
                        <a:pt x="1476557" y="2833745"/>
                      </a:moveTo>
                      <a:lnTo>
                        <a:pt x="1222029" y="2961456"/>
                      </a:lnTo>
                      <a:lnTo>
                        <a:pt x="1504112" y="3103007"/>
                      </a:lnTo>
                      <a:lnTo>
                        <a:pt x="1476557" y="2833745"/>
                      </a:lnTo>
                      <a:close/>
                      <a:moveTo>
                        <a:pt x="542735" y="2833745"/>
                      </a:moveTo>
                      <a:lnTo>
                        <a:pt x="515179" y="3103007"/>
                      </a:lnTo>
                      <a:lnTo>
                        <a:pt x="797272" y="2961456"/>
                      </a:lnTo>
                      <a:lnTo>
                        <a:pt x="542735" y="2833745"/>
                      </a:lnTo>
                      <a:close/>
                      <a:moveTo>
                        <a:pt x="1009650" y="3068031"/>
                      </a:moveTo>
                      <a:lnTo>
                        <a:pt x="611886" y="3267618"/>
                      </a:lnTo>
                      <a:lnTo>
                        <a:pt x="1009650" y="3473072"/>
                      </a:lnTo>
                      <a:lnTo>
                        <a:pt x="1407415" y="3267618"/>
                      </a:lnTo>
                      <a:lnTo>
                        <a:pt x="1009650" y="3068031"/>
                      </a:lnTo>
                      <a:close/>
                      <a:moveTo>
                        <a:pt x="1536097" y="3415551"/>
                      </a:moveTo>
                      <a:lnTo>
                        <a:pt x="1217200" y="3580276"/>
                      </a:lnTo>
                      <a:lnTo>
                        <a:pt x="1571702" y="3763385"/>
                      </a:lnTo>
                      <a:lnTo>
                        <a:pt x="1536097" y="3415551"/>
                      </a:lnTo>
                      <a:close/>
                      <a:moveTo>
                        <a:pt x="483194" y="3415551"/>
                      </a:moveTo>
                      <a:lnTo>
                        <a:pt x="447599" y="3763385"/>
                      </a:lnTo>
                      <a:lnTo>
                        <a:pt x="802101" y="3580276"/>
                      </a:lnTo>
                      <a:lnTo>
                        <a:pt x="483194" y="3415551"/>
                      </a:lnTo>
                      <a:close/>
                      <a:moveTo>
                        <a:pt x="1009650" y="3687480"/>
                      </a:moveTo>
                      <a:lnTo>
                        <a:pt x="536725" y="3931749"/>
                      </a:lnTo>
                      <a:lnTo>
                        <a:pt x="1009650" y="4214679"/>
                      </a:lnTo>
                      <a:lnTo>
                        <a:pt x="1482576" y="3931758"/>
                      </a:lnTo>
                      <a:lnTo>
                        <a:pt x="1009650" y="3687480"/>
                      </a:lnTo>
                      <a:close/>
                      <a:moveTo>
                        <a:pt x="1604210" y="4080977"/>
                      </a:moveTo>
                      <a:lnTo>
                        <a:pt x="1195188" y="4325674"/>
                      </a:lnTo>
                      <a:lnTo>
                        <a:pt x="1657560" y="4602290"/>
                      </a:lnTo>
                      <a:lnTo>
                        <a:pt x="1604210" y="4080977"/>
                      </a:lnTo>
                      <a:close/>
                      <a:moveTo>
                        <a:pt x="415100" y="4080977"/>
                      </a:moveTo>
                      <a:lnTo>
                        <a:pt x="361741" y="4602290"/>
                      </a:lnTo>
                      <a:lnTo>
                        <a:pt x="824123" y="4325674"/>
                      </a:lnTo>
                      <a:lnTo>
                        <a:pt x="415100" y="4080977"/>
                      </a:lnTo>
                      <a:close/>
                    </a:path>
                  </a:pathLst>
                </a:custGeom>
                <a:solidFill>
                  <a:srgbClr val="049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a:extLst>
                    <a:ext uri="{FF2B5EF4-FFF2-40B4-BE49-F238E27FC236}">
                      <a16:creationId xmlns:a16="http://schemas.microsoft.com/office/drawing/2014/main" id="{AB63CCCA-46C5-4851-8366-4BA901AD5213}"/>
                    </a:ext>
                  </a:extLst>
                </p:cNvPr>
                <p:cNvGrpSpPr/>
                <p:nvPr/>
              </p:nvGrpSpPr>
              <p:grpSpPr>
                <a:xfrm>
                  <a:off x="2518021" y="1499506"/>
                  <a:ext cx="1295819" cy="4411801"/>
                  <a:chOff x="-419309" y="1471385"/>
                  <a:chExt cx="1295819" cy="4411801"/>
                </a:xfrm>
                <a:solidFill>
                  <a:schemeClr val="bg1"/>
                </a:solidFill>
              </p:grpSpPr>
              <p:sp>
                <p:nvSpPr>
                  <p:cNvPr id="26" name="Freeform: Shape 25">
                    <a:extLst>
                      <a:ext uri="{FF2B5EF4-FFF2-40B4-BE49-F238E27FC236}">
                        <a16:creationId xmlns:a16="http://schemas.microsoft.com/office/drawing/2014/main" id="{10A17DC7-810F-4890-BE54-9F6AB70EB60B}"/>
                      </a:ext>
                    </a:extLst>
                  </p:cNvPr>
                  <p:cNvSpPr/>
                  <p:nvPr/>
                </p:nvSpPr>
                <p:spPr>
                  <a:xfrm>
                    <a:off x="113235" y="1471385"/>
                    <a:ext cx="232543" cy="126350"/>
                  </a:xfrm>
                  <a:custGeom>
                    <a:avLst/>
                    <a:gdLst>
                      <a:gd name="connsiteX0" fmla="*/ 0 w 232543"/>
                      <a:gd name="connsiteY0" fmla="*/ 0 h 126350"/>
                      <a:gd name="connsiteX1" fmla="*/ 232543 w 232543"/>
                      <a:gd name="connsiteY1" fmla="*/ 0 h 126350"/>
                      <a:gd name="connsiteX2" fmla="*/ 116986 w 232543"/>
                      <a:gd name="connsiteY2" fmla="*/ 126350 h 126350"/>
                      <a:gd name="connsiteX3" fmla="*/ 0 w 232543"/>
                      <a:gd name="connsiteY3" fmla="*/ 0 h 126350"/>
                    </a:gdLst>
                    <a:ahLst/>
                    <a:cxnLst>
                      <a:cxn ang="0">
                        <a:pos x="connsiteX0" y="connsiteY0"/>
                      </a:cxn>
                      <a:cxn ang="0">
                        <a:pos x="connsiteX1" y="connsiteY1"/>
                      </a:cxn>
                      <a:cxn ang="0">
                        <a:pos x="connsiteX2" y="connsiteY2"/>
                      </a:cxn>
                      <a:cxn ang="0">
                        <a:pos x="connsiteX3" y="connsiteY3"/>
                      </a:cxn>
                    </a:cxnLst>
                    <a:rect l="l" t="t" r="r" b="b"/>
                    <a:pathLst>
                      <a:path w="232543" h="126350">
                        <a:moveTo>
                          <a:pt x="0" y="0"/>
                        </a:moveTo>
                        <a:lnTo>
                          <a:pt x="232543" y="0"/>
                        </a:lnTo>
                        <a:lnTo>
                          <a:pt x="116986" y="1263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Shape 26">
                    <a:extLst>
                      <a:ext uri="{FF2B5EF4-FFF2-40B4-BE49-F238E27FC236}">
                        <a16:creationId xmlns:a16="http://schemas.microsoft.com/office/drawing/2014/main" id="{95BB5D2F-0916-4353-A4DB-E1B6B2D77B43}"/>
                      </a:ext>
                    </a:extLst>
                  </p:cNvPr>
                  <p:cNvSpPr/>
                  <p:nvPr/>
                </p:nvSpPr>
                <p:spPr>
                  <a:xfrm>
                    <a:off x="-44080" y="1603089"/>
                    <a:ext cx="145285" cy="294541"/>
                  </a:xfrm>
                  <a:custGeom>
                    <a:avLst/>
                    <a:gdLst>
                      <a:gd name="connsiteX0" fmla="*/ 19640 w 145285"/>
                      <a:gd name="connsiteY0" fmla="*/ 0 h 294541"/>
                      <a:gd name="connsiteX1" fmla="*/ 145285 w 145285"/>
                      <a:gd name="connsiteY1" fmla="*/ 135693 h 294541"/>
                      <a:gd name="connsiteX2" fmla="*/ 0 w 145285"/>
                      <a:gd name="connsiteY2" fmla="*/ 294541 h 294541"/>
                      <a:gd name="connsiteX3" fmla="*/ 19640 w 145285"/>
                      <a:gd name="connsiteY3" fmla="*/ 0 h 294541"/>
                    </a:gdLst>
                    <a:ahLst/>
                    <a:cxnLst>
                      <a:cxn ang="0">
                        <a:pos x="connsiteX0" y="connsiteY0"/>
                      </a:cxn>
                      <a:cxn ang="0">
                        <a:pos x="connsiteX1" y="connsiteY1"/>
                      </a:cxn>
                      <a:cxn ang="0">
                        <a:pos x="connsiteX2" y="connsiteY2"/>
                      </a:cxn>
                      <a:cxn ang="0">
                        <a:pos x="connsiteX3" y="connsiteY3"/>
                      </a:cxn>
                    </a:cxnLst>
                    <a:rect l="l" t="t" r="r" b="b"/>
                    <a:pathLst>
                      <a:path w="145285" h="294541">
                        <a:moveTo>
                          <a:pt x="19640" y="0"/>
                        </a:moveTo>
                        <a:lnTo>
                          <a:pt x="145285" y="135693"/>
                        </a:lnTo>
                        <a:lnTo>
                          <a:pt x="0" y="294541"/>
                        </a:lnTo>
                        <a:lnTo>
                          <a:pt x="19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Shape 27">
                    <a:extLst>
                      <a:ext uri="{FF2B5EF4-FFF2-40B4-BE49-F238E27FC236}">
                        <a16:creationId xmlns:a16="http://schemas.microsoft.com/office/drawing/2014/main" id="{61F296F5-69F1-4C4D-89EF-CF2A937E5473}"/>
                      </a:ext>
                    </a:extLst>
                  </p:cNvPr>
                  <p:cNvSpPr/>
                  <p:nvPr/>
                </p:nvSpPr>
                <p:spPr>
                  <a:xfrm>
                    <a:off x="360094" y="1604965"/>
                    <a:ext cx="140675" cy="284969"/>
                  </a:xfrm>
                  <a:custGeom>
                    <a:avLst/>
                    <a:gdLst>
                      <a:gd name="connsiteX0" fmla="*/ 121682 w 140675"/>
                      <a:gd name="connsiteY0" fmla="*/ 0 h 284969"/>
                      <a:gd name="connsiteX1" fmla="*/ 140675 w 140675"/>
                      <a:gd name="connsiteY1" fmla="*/ 284969 h 284969"/>
                      <a:gd name="connsiteX2" fmla="*/ 0 w 140675"/>
                      <a:gd name="connsiteY2" fmla="*/ 133026 h 284969"/>
                      <a:gd name="connsiteX3" fmla="*/ 121682 w 140675"/>
                      <a:gd name="connsiteY3" fmla="*/ 0 h 284969"/>
                    </a:gdLst>
                    <a:ahLst/>
                    <a:cxnLst>
                      <a:cxn ang="0">
                        <a:pos x="connsiteX0" y="connsiteY0"/>
                      </a:cxn>
                      <a:cxn ang="0">
                        <a:pos x="connsiteX1" y="connsiteY1"/>
                      </a:cxn>
                      <a:cxn ang="0">
                        <a:pos x="connsiteX2" y="connsiteY2"/>
                      </a:cxn>
                      <a:cxn ang="0">
                        <a:pos x="connsiteX3" y="connsiteY3"/>
                      </a:cxn>
                    </a:cxnLst>
                    <a:rect l="l" t="t" r="r" b="b"/>
                    <a:pathLst>
                      <a:path w="140675" h="284969">
                        <a:moveTo>
                          <a:pt x="121682" y="0"/>
                        </a:moveTo>
                        <a:lnTo>
                          <a:pt x="140675" y="284969"/>
                        </a:lnTo>
                        <a:lnTo>
                          <a:pt x="0" y="133026"/>
                        </a:lnTo>
                        <a:lnTo>
                          <a:pt x="12168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Shape 28">
                    <a:extLst>
                      <a:ext uri="{FF2B5EF4-FFF2-40B4-BE49-F238E27FC236}">
                        <a16:creationId xmlns:a16="http://schemas.microsoft.com/office/drawing/2014/main" id="{28CD1CBA-B445-4E0A-B3DD-1A18E889BA54}"/>
                      </a:ext>
                    </a:extLst>
                  </p:cNvPr>
                  <p:cNvSpPr/>
                  <p:nvPr/>
                </p:nvSpPr>
                <p:spPr>
                  <a:xfrm>
                    <a:off x="-13430" y="1879056"/>
                    <a:ext cx="484070" cy="458105"/>
                  </a:xfrm>
                  <a:custGeom>
                    <a:avLst/>
                    <a:gdLst>
                      <a:gd name="connsiteX0" fmla="*/ 244507 w 484070"/>
                      <a:gd name="connsiteY0" fmla="*/ 0 h 458105"/>
                      <a:gd name="connsiteX1" fmla="*/ 484070 w 484070"/>
                      <a:gd name="connsiteY1" fmla="*/ 258728 h 458105"/>
                      <a:gd name="connsiteX2" fmla="*/ 238468 w 484070"/>
                      <a:gd name="connsiteY2" fmla="*/ 458105 h 458105"/>
                      <a:gd name="connsiteX3" fmla="*/ 0 w 484070"/>
                      <a:gd name="connsiteY3" fmla="*/ 267320 h 458105"/>
                      <a:gd name="connsiteX4" fmla="*/ 244507 w 484070"/>
                      <a:gd name="connsiteY4" fmla="*/ 0 h 45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70" h="458105">
                        <a:moveTo>
                          <a:pt x="244507" y="0"/>
                        </a:moveTo>
                        <a:lnTo>
                          <a:pt x="484070" y="258728"/>
                        </a:lnTo>
                        <a:lnTo>
                          <a:pt x="238468" y="458105"/>
                        </a:lnTo>
                        <a:lnTo>
                          <a:pt x="0" y="267320"/>
                        </a:lnTo>
                        <a:lnTo>
                          <a:pt x="24450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Shape 29">
                    <a:extLst>
                      <a:ext uri="{FF2B5EF4-FFF2-40B4-BE49-F238E27FC236}">
                        <a16:creationId xmlns:a16="http://schemas.microsoft.com/office/drawing/2014/main" id="{55DEB79E-EF21-4E65-AB20-13FE3EA61374}"/>
                      </a:ext>
                    </a:extLst>
                  </p:cNvPr>
                  <p:cNvSpPr/>
                  <p:nvPr/>
                </p:nvSpPr>
                <p:spPr>
                  <a:xfrm>
                    <a:off x="377267" y="2334628"/>
                    <a:ext cx="170526" cy="260737"/>
                  </a:xfrm>
                  <a:custGeom>
                    <a:avLst/>
                    <a:gdLst>
                      <a:gd name="connsiteX0" fmla="*/ 153143 w 170526"/>
                      <a:gd name="connsiteY0" fmla="*/ 0 h 260737"/>
                      <a:gd name="connsiteX1" fmla="*/ 170526 w 170526"/>
                      <a:gd name="connsiteY1" fmla="*/ 260737 h 260737"/>
                      <a:gd name="connsiteX2" fmla="*/ 0 w 170526"/>
                      <a:gd name="connsiteY2" fmla="*/ 124320 h 260737"/>
                      <a:gd name="connsiteX3" fmla="*/ 153143 w 170526"/>
                      <a:gd name="connsiteY3" fmla="*/ 0 h 260737"/>
                    </a:gdLst>
                    <a:ahLst/>
                    <a:cxnLst>
                      <a:cxn ang="0">
                        <a:pos x="connsiteX0" y="connsiteY0"/>
                      </a:cxn>
                      <a:cxn ang="0">
                        <a:pos x="connsiteX1" y="connsiteY1"/>
                      </a:cxn>
                      <a:cxn ang="0">
                        <a:pos x="connsiteX2" y="connsiteY2"/>
                      </a:cxn>
                      <a:cxn ang="0">
                        <a:pos x="connsiteX3" y="connsiteY3"/>
                      </a:cxn>
                    </a:cxnLst>
                    <a:rect l="l" t="t" r="r" b="b"/>
                    <a:pathLst>
                      <a:path w="170526" h="260737">
                        <a:moveTo>
                          <a:pt x="153143" y="0"/>
                        </a:moveTo>
                        <a:lnTo>
                          <a:pt x="170526" y="260737"/>
                        </a:lnTo>
                        <a:lnTo>
                          <a:pt x="0" y="124320"/>
                        </a:lnTo>
                        <a:lnTo>
                          <a:pt x="15314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Shape 30">
                    <a:extLst>
                      <a:ext uri="{FF2B5EF4-FFF2-40B4-BE49-F238E27FC236}">
                        <a16:creationId xmlns:a16="http://schemas.microsoft.com/office/drawing/2014/main" id="{D026743F-EAC2-403F-BB02-D3C593FD4E3F}"/>
                      </a:ext>
                    </a:extLst>
                  </p:cNvPr>
                  <p:cNvSpPr/>
                  <p:nvPr/>
                </p:nvSpPr>
                <p:spPr>
                  <a:xfrm>
                    <a:off x="-90448" y="2342113"/>
                    <a:ext cx="164125" cy="251146"/>
                  </a:xfrm>
                  <a:custGeom>
                    <a:avLst/>
                    <a:gdLst>
                      <a:gd name="connsiteX0" fmla="*/ 16745 w 164125"/>
                      <a:gd name="connsiteY0" fmla="*/ 0 h 251146"/>
                      <a:gd name="connsiteX1" fmla="*/ 164125 w 164125"/>
                      <a:gd name="connsiteY1" fmla="*/ 117910 h 251146"/>
                      <a:gd name="connsiteX2" fmla="*/ 0 w 164125"/>
                      <a:gd name="connsiteY2" fmla="*/ 251146 h 251146"/>
                      <a:gd name="connsiteX3" fmla="*/ 16745 w 164125"/>
                      <a:gd name="connsiteY3" fmla="*/ 0 h 251146"/>
                    </a:gdLst>
                    <a:ahLst/>
                    <a:cxnLst>
                      <a:cxn ang="0">
                        <a:pos x="connsiteX0" y="connsiteY0"/>
                      </a:cxn>
                      <a:cxn ang="0">
                        <a:pos x="connsiteX1" y="connsiteY1"/>
                      </a:cxn>
                      <a:cxn ang="0">
                        <a:pos x="connsiteX2" y="connsiteY2"/>
                      </a:cxn>
                      <a:cxn ang="0">
                        <a:pos x="connsiteX3" y="connsiteY3"/>
                      </a:cxn>
                    </a:cxnLst>
                    <a:rect l="l" t="t" r="r" b="b"/>
                    <a:pathLst>
                      <a:path w="164125" h="251146">
                        <a:moveTo>
                          <a:pt x="16745" y="0"/>
                        </a:moveTo>
                        <a:lnTo>
                          <a:pt x="164125" y="117910"/>
                        </a:lnTo>
                        <a:lnTo>
                          <a:pt x="0" y="251146"/>
                        </a:lnTo>
                        <a:lnTo>
                          <a:pt x="167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Shape 31">
                    <a:extLst>
                      <a:ext uri="{FF2B5EF4-FFF2-40B4-BE49-F238E27FC236}">
                        <a16:creationId xmlns:a16="http://schemas.microsoft.com/office/drawing/2014/main" id="{F18C7668-F380-41F8-8C13-F57FD208DA78}"/>
                      </a:ext>
                    </a:extLst>
                  </p:cNvPr>
                  <p:cNvSpPr/>
                  <p:nvPr/>
                </p:nvSpPr>
                <p:spPr>
                  <a:xfrm>
                    <a:off x="-41929" y="2581820"/>
                    <a:ext cx="540296" cy="406650"/>
                  </a:xfrm>
                  <a:custGeom>
                    <a:avLst/>
                    <a:gdLst>
                      <a:gd name="connsiteX0" fmla="*/ 267843 w 540296"/>
                      <a:gd name="connsiteY0" fmla="*/ 0 h 406650"/>
                      <a:gd name="connsiteX1" fmla="*/ 540296 w 540296"/>
                      <a:gd name="connsiteY1" fmla="*/ 217960 h 406650"/>
                      <a:gd name="connsiteX2" fmla="*/ 270529 w 540296"/>
                      <a:gd name="connsiteY2" fmla="*/ 406650 h 406650"/>
                      <a:gd name="connsiteX3" fmla="*/ 0 w 540296"/>
                      <a:gd name="connsiteY3" fmla="*/ 217417 h 406650"/>
                      <a:gd name="connsiteX4" fmla="*/ 267843 w 540296"/>
                      <a:gd name="connsiteY4" fmla="*/ 0 h 40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96" h="406650">
                        <a:moveTo>
                          <a:pt x="267843" y="0"/>
                        </a:moveTo>
                        <a:lnTo>
                          <a:pt x="540296" y="217960"/>
                        </a:lnTo>
                        <a:lnTo>
                          <a:pt x="270529" y="406650"/>
                        </a:lnTo>
                        <a:lnTo>
                          <a:pt x="0" y="217417"/>
                        </a:lnTo>
                        <a:lnTo>
                          <a:pt x="26784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Shape 32">
                    <a:extLst>
                      <a:ext uri="{FF2B5EF4-FFF2-40B4-BE49-F238E27FC236}">
                        <a16:creationId xmlns:a16="http://schemas.microsoft.com/office/drawing/2014/main" id="{E50FAF0B-7BC4-4505-81A6-7EBB931E748E}"/>
                      </a:ext>
                    </a:extLst>
                  </p:cNvPr>
                  <p:cNvSpPr/>
                  <p:nvPr/>
                </p:nvSpPr>
                <p:spPr>
                  <a:xfrm>
                    <a:off x="-150190" y="2975859"/>
                    <a:ext cx="212598" cy="277568"/>
                  </a:xfrm>
                  <a:custGeom>
                    <a:avLst/>
                    <a:gdLst>
                      <a:gd name="connsiteX0" fmla="*/ 28404 w 212598"/>
                      <a:gd name="connsiteY0" fmla="*/ 0 h 277568"/>
                      <a:gd name="connsiteX1" fmla="*/ 212598 w 212598"/>
                      <a:gd name="connsiteY1" fmla="*/ 128845 h 277568"/>
                      <a:gd name="connsiteX2" fmla="*/ 0 w 212598"/>
                      <a:gd name="connsiteY2" fmla="*/ 277568 h 277568"/>
                      <a:gd name="connsiteX3" fmla="*/ 28404 w 212598"/>
                      <a:gd name="connsiteY3" fmla="*/ 0 h 277568"/>
                    </a:gdLst>
                    <a:ahLst/>
                    <a:cxnLst>
                      <a:cxn ang="0">
                        <a:pos x="connsiteX0" y="connsiteY0"/>
                      </a:cxn>
                      <a:cxn ang="0">
                        <a:pos x="connsiteX1" y="connsiteY1"/>
                      </a:cxn>
                      <a:cxn ang="0">
                        <a:pos x="connsiteX2" y="connsiteY2"/>
                      </a:cxn>
                      <a:cxn ang="0">
                        <a:pos x="connsiteX3" y="connsiteY3"/>
                      </a:cxn>
                    </a:cxnLst>
                    <a:rect l="l" t="t" r="r" b="b"/>
                    <a:pathLst>
                      <a:path w="212598" h="277568">
                        <a:moveTo>
                          <a:pt x="28404" y="0"/>
                        </a:moveTo>
                        <a:lnTo>
                          <a:pt x="212598" y="128845"/>
                        </a:lnTo>
                        <a:lnTo>
                          <a:pt x="0" y="277568"/>
                        </a:lnTo>
                        <a:lnTo>
                          <a:pt x="2840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Shape 33">
                    <a:extLst>
                      <a:ext uri="{FF2B5EF4-FFF2-40B4-BE49-F238E27FC236}">
                        <a16:creationId xmlns:a16="http://schemas.microsoft.com/office/drawing/2014/main" id="{5A4B15CF-3B72-4E22-93D4-7F661FE1249B}"/>
                      </a:ext>
                    </a:extLst>
                  </p:cNvPr>
                  <p:cNvSpPr/>
                  <p:nvPr/>
                </p:nvSpPr>
                <p:spPr>
                  <a:xfrm>
                    <a:off x="394774" y="2975869"/>
                    <a:ext cx="212598" cy="277568"/>
                  </a:xfrm>
                  <a:custGeom>
                    <a:avLst/>
                    <a:gdLst>
                      <a:gd name="connsiteX0" fmla="*/ 184194 w 212598"/>
                      <a:gd name="connsiteY0" fmla="*/ 0 h 277568"/>
                      <a:gd name="connsiteX1" fmla="*/ 212598 w 212598"/>
                      <a:gd name="connsiteY1" fmla="*/ 277568 h 277568"/>
                      <a:gd name="connsiteX2" fmla="*/ 0 w 212598"/>
                      <a:gd name="connsiteY2" fmla="*/ 128844 h 277568"/>
                      <a:gd name="connsiteX3" fmla="*/ 184194 w 212598"/>
                      <a:gd name="connsiteY3" fmla="*/ 0 h 277568"/>
                    </a:gdLst>
                    <a:ahLst/>
                    <a:cxnLst>
                      <a:cxn ang="0">
                        <a:pos x="connsiteX0" y="connsiteY0"/>
                      </a:cxn>
                      <a:cxn ang="0">
                        <a:pos x="connsiteX1" y="connsiteY1"/>
                      </a:cxn>
                      <a:cxn ang="0">
                        <a:pos x="connsiteX2" y="connsiteY2"/>
                      </a:cxn>
                      <a:cxn ang="0">
                        <a:pos x="connsiteX3" y="connsiteY3"/>
                      </a:cxn>
                    </a:cxnLst>
                    <a:rect l="l" t="t" r="r" b="b"/>
                    <a:pathLst>
                      <a:path w="212598" h="277568">
                        <a:moveTo>
                          <a:pt x="184194" y="0"/>
                        </a:moveTo>
                        <a:lnTo>
                          <a:pt x="212598" y="277568"/>
                        </a:lnTo>
                        <a:lnTo>
                          <a:pt x="0" y="128844"/>
                        </a:lnTo>
                        <a:lnTo>
                          <a:pt x="1841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Shape 34">
                    <a:extLst>
                      <a:ext uri="{FF2B5EF4-FFF2-40B4-BE49-F238E27FC236}">
                        <a16:creationId xmlns:a16="http://schemas.microsoft.com/office/drawing/2014/main" id="{E656D58B-A563-4BAC-A6ED-5DF19E4CF9AE}"/>
                      </a:ext>
                    </a:extLst>
                  </p:cNvPr>
                  <p:cNvSpPr/>
                  <p:nvPr/>
                </p:nvSpPr>
                <p:spPr>
                  <a:xfrm>
                    <a:off x="-77465" y="3220947"/>
                    <a:ext cx="612133" cy="367808"/>
                  </a:xfrm>
                  <a:custGeom>
                    <a:avLst/>
                    <a:gdLst>
                      <a:gd name="connsiteX0" fmla="*/ 306066 w 612133"/>
                      <a:gd name="connsiteY0" fmla="*/ 0 h 367808"/>
                      <a:gd name="connsiteX1" fmla="*/ 612133 w 612133"/>
                      <a:gd name="connsiteY1" fmla="*/ 214094 h 367808"/>
                      <a:gd name="connsiteX2" fmla="*/ 306066 w 612133"/>
                      <a:gd name="connsiteY2" fmla="*/ 367808 h 367808"/>
                      <a:gd name="connsiteX3" fmla="*/ 0 w 612133"/>
                      <a:gd name="connsiteY3" fmla="*/ 214094 h 367808"/>
                      <a:gd name="connsiteX4" fmla="*/ 306066 w 612133"/>
                      <a:gd name="connsiteY4" fmla="*/ 0 h 36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33" h="367808">
                        <a:moveTo>
                          <a:pt x="306066" y="0"/>
                        </a:moveTo>
                        <a:lnTo>
                          <a:pt x="612133" y="214094"/>
                        </a:lnTo>
                        <a:lnTo>
                          <a:pt x="306066" y="367808"/>
                        </a:lnTo>
                        <a:lnTo>
                          <a:pt x="0" y="214094"/>
                        </a:lnTo>
                        <a:lnTo>
                          <a:pt x="3060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35">
                    <a:extLst>
                      <a:ext uri="{FF2B5EF4-FFF2-40B4-BE49-F238E27FC236}">
                        <a16:creationId xmlns:a16="http://schemas.microsoft.com/office/drawing/2014/main" id="{CDDB98D2-B083-420F-B886-D9EC5F65937F}"/>
                      </a:ext>
                    </a:extLst>
                  </p:cNvPr>
                  <p:cNvSpPr/>
                  <p:nvPr/>
                </p:nvSpPr>
                <p:spPr>
                  <a:xfrm>
                    <a:off x="-206882" y="3594184"/>
                    <a:ext cx="223247" cy="213274"/>
                  </a:xfrm>
                  <a:custGeom>
                    <a:avLst/>
                    <a:gdLst>
                      <a:gd name="connsiteX0" fmla="*/ 21822 w 223247"/>
                      <a:gd name="connsiteY0" fmla="*/ 0 h 213274"/>
                      <a:gd name="connsiteX1" fmla="*/ 223247 w 223247"/>
                      <a:gd name="connsiteY1" fmla="*/ 101156 h 213274"/>
                      <a:gd name="connsiteX2" fmla="*/ 0 w 223247"/>
                      <a:gd name="connsiteY2" fmla="*/ 213274 h 213274"/>
                      <a:gd name="connsiteX3" fmla="*/ 21822 w 223247"/>
                      <a:gd name="connsiteY3" fmla="*/ 0 h 213274"/>
                    </a:gdLst>
                    <a:ahLst/>
                    <a:cxnLst>
                      <a:cxn ang="0">
                        <a:pos x="connsiteX0" y="connsiteY0"/>
                      </a:cxn>
                      <a:cxn ang="0">
                        <a:pos x="connsiteX1" y="connsiteY1"/>
                      </a:cxn>
                      <a:cxn ang="0">
                        <a:pos x="connsiteX2" y="connsiteY2"/>
                      </a:cxn>
                      <a:cxn ang="0">
                        <a:pos x="connsiteX3" y="connsiteY3"/>
                      </a:cxn>
                    </a:cxnLst>
                    <a:rect l="l" t="t" r="r" b="b"/>
                    <a:pathLst>
                      <a:path w="223247" h="213274">
                        <a:moveTo>
                          <a:pt x="21822" y="0"/>
                        </a:moveTo>
                        <a:lnTo>
                          <a:pt x="223247" y="101156"/>
                        </a:lnTo>
                        <a:lnTo>
                          <a:pt x="0" y="213274"/>
                        </a:lnTo>
                        <a:lnTo>
                          <a:pt x="218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Shape 36">
                    <a:extLst>
                      <a:ext uri="{FF2B5EF4-FFF2-40B4-BE49-F238E27FC236}">
                        <a16:creationId xmlns:a16="http://schemas.microsoft.com/office/drawing/2014/main" id="{EF477C46-FC88-460F-8D0E-8BD7162D6705}"/>
                      </a:ext>
                    </a:extLst>
                  </p:cNvPr>
                  <p:cNvSpPr/>
                  <p:nvPr/>
                </p:nvSpPr>
                <p:spPr>
                  <a:xfrm>
                    <a:off x="440828" y="3594184"/>
                    <a:ext cx="223257" cy="213284"/>
                  </a:xfrm>
                  <a:custGeom>
                    <a:avLst/>
                    <a:gdLst>
                      <a:gd name="connsiteX0" fmla="*/ 201425 w 223257"/>
                      <a:gd name="connsiteY0" fmla="*/ 0 h 213284"/>
                      <a:gd name="connsiteX1" fmla="*/ 223257 w 223257"/>
                      <a:gd name="connsiteY1" fmla="*/ 213284 h 213284"/>
                      <a:gd name="connsiteX2" fmla="*/ 0 w 223257"/>
                      <a:gd name="connsiteY2" fmla="*/ 101156 h 213284"/>
                      <a:gd name="connsiteX3" fmla="*/ 201425 w 223257"/>
                      <a:gd name="connsiteY3" fmla="*/ 0 h 213284"/>
                    </a:gdLst>
                    <a:ahLst/>
                    <a:cxnLst>
                      <a:cxn ang="0">
                        <a:pos x="connsiteX0" y="connsiteY0"/>
                      </a:cxn>
                      <a:cxn ang="0">
                        <a:pos x="connsiteX1" y="connsiteY1"/>
                      </a:cxn>
                      <a:cxn ang="0">
                        <a:pos x="connsiteX2" y="connsiteY2"/>
                      </a:cxn>
                      <a:cxn ang="0">
                        <a:pos x="connsiteX3" y="connsiteY3"/>
                      </a:cxn>
                    </a:cxnLst>
                    <a:rect l="l" t="t" r="r" b="b"/>
                    <a:pathLst>
                      <a:path w="223257" h="213284">
                        <a:moveTo>
                          <a:pt x="201425" y="0"/>
                        </a:moveTo>
                        <a:lnTo>
                          <a:pt x="223257" y="213284"/>
                        </a:lnTo>
                        <a:lnTo>
                          <a:pt x="0" y="101156"/>
                        </a:lnTo>
                        <a:lnTo>
                          <a:pt x="2014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Shape 37">
                    <a:extLst>
                      <a:ext uri="{FF2B5EF4-FFF2-40B4-BE49-F238E27FC236}">
                        <a16:creationId xmlns:a16="http://schemas.microsoft.com/office/drawing/2014/main" id="{FEFE511D-ADFA-490D-83F8-9990D01E2E3E}"/>
                      </a:ext>
                    </a:extLst>
                  </p:cNvPr>
                  <p:cNvSpPr/>
                  <p:nvPr/>
                </p:nvSpPr>
                <p:spPr>
                  <a:xfrm>
                    <a:off x="-103926" y="3801935"/>
                    <a:ext cx="665055" cy="333861"/>
                  </a:xfrm>
                  <a:custGeom>
                    <a:avLst/>
                    <a:gdLst>
                      <a:gd name="connsiteX0" fmla="*/ 332527 w 665055"/>
                      <a:gd name="connsiteY0" fmla="*/ 0 h 333861"/>
                      <a:gd name="connsiteX1" fmla="*/ 665055 w 665055"/>
                      <a:gd name="connsiteY1" fmla="*/ 167002 h 333861"/>
                      <a:gd name="connsiteX2" fmla="*/ 332527 w 665055"/>
                      <a:gd name="connsiteY2" fmla="*/ 333861 h 333861"/>
                      <a:gd name="connsiteX3" fmla="*/ 0 w 665055"/>
                      <a:gd name="connsiteY3" fmla="*/ 167002 h 333861"/>
                      <a:gd name="connsiteX4" fmla="*/ 332527 w 665055"/>
                      <a:gd name="connsiteY4" fmla="*/ 0 h 333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55" h="333861">
                        <a:moveTo>
                          <a:pt x="332527" y="0"/>
                        </a:moveTo>
                        <a:lnTo>
                          <a:pt x="665055" y="167002"/>
                        </a:lnTo>
                        <a:lnTo>
                          <a:pt x="332527" y="333861"/>
                        </a:lnTo>
                        <a:lnTo>
                          <a:pt x="0" y="167002"/>
                        </a:lnTo>
                        <a:lnTo>
                          <a:pt x="33252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65B0F396-4045-42A9-B365-27AA5241E401}"/>
                      </a:ext>
                    </a:extLst>
                  </p:cNvPr>
                  <p:cNvSpPr/>
                  <p:nvPr/>
                </p:nvSpPr>
                <p:spPr>
                  <a:xfrm>
                    <a:off x="-265870" y="4114640"/>
                    <a:ext cx="282093" cy="269262"/>
                  </a:xfrm>
                  <a:custGeom>
                    <a:avLst/>
                    <a:gdLst>
                      <a:gd name="connsiteX0" fmla="*/ 27556 w 282093"/>
                      <a:gd name="connsiteY0" fmla="*/ 0 h 269262"/>
                      <a:gd name="connsiteX1" fmla="*/ 282093 w 282093"/>
                      <a:gd name="connsiteY1" fmla="*/ 127711 h 269262"/>
                      <a:gd name="connsiteX2" fmla="*/ 0 w 282093"/>
                      <a:gd name="connsiteY2" fmla="*/ 269262 h 269262"/>
                      <a:gd name="connsiteX3" fmla="*/ 27556 w 282093"/>
                      <a:gd name="connsiteY3" fmla="*/ 0 h 269262"/>
                    </a:gdLst>
                    <a:ahLst/>
                    <a:cxnLst>
                      <a:cxn ang="0">
                        <a:pos x="connsiteX0" y="connsiteY0"/>
                      </a:cxn>
                      <a:cxn ang="0">
                        <a:pos x="connsiteX1" y="connsiteY1"/>
                      </a:cxn>
                      <a:cxn ang="0">
                        <a:pos x="connsiteX2" y="connsiteY2"/>
                      </a:cxn>
                      <a:cxn ang="0">
                        <a:pos x="connsiteX3" y="connsiteY3"/>
                      </a:cxn>
                    </a:cxnLst>
                    <a:rect l="l" t="t" r="r" b="b"/>
                    <a:pathLst>
                      <a:path w="282093" h="269262">
                        <a:moveTo>
                          <a:pt x="27556" y="0"/>
                        </a:moveTo>
                        <a:lnTo>
                          <a:pt x="282093" y="127711"/>
                        </a:lnTo>
                        <a:lnTo>
                          <a:pt x="0" y="269262"/>
                        </a:lnTo>
                        <a:lnTo>
                          <a:pt x="275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457DC855-5A15-446E-B40F-91ABAD600D00}"/>
                      </a:ext>
                    </a:extLst>
                  </p:cNvPr>
                  <p:cNvSpPr/>
                  <p:nvPr/>
                </p:nvSpPr>
                <p:spPr>
                  <a:xfrm>
                    <a:off x="440980" y="4114640"/>
                    <a:ext cx="282083" cy="269262"/>
                  </a:xfrm>
                  <a:custGeom>
                    <a:avLst/>
                    <a:gdLst>
                      <a:gd name="connsiteX0" fmla="*/ 254528 w 282083"/>
                      <a:gd name="connsiteY0" fmla="*/ 0 h 269262"/>
                      <a:gd name="connsiteX1" fmla="*/ 282083 w 282083"/>
                      <a:gd name="connsiteY1" fmla="*/ 269262 h 269262"/>
                      <a:gd name="connsiteX2" fmla="*/ 0 w 282083"/>
                      <a:gd name="connsiteY2" fmla="*/ 127711 h 269262"/>
                      <a:gd name="connsiteX3" fmla="*/ 254528 w 282083"/>
                      <a:gd name="connsiteY3" fmla="*/ 0 h 269262"/>
                    </a:gdLst>
                    <a:ahLst/>
                    <a:cxnLst>
                      <a:cxn ang="0">
                        <a:pos x="connsiteX0" y="connsiteY0"/>
                      </a:cxn>
                      <a:cxn ang="0">
                        <a:pos x="connsiteX1" y="connsiteY1"/>
                      </a:cxn>
                      <a:cxn ang="0">
                        <a:pos x="connsiteX2" y="connsiteY2"/>
                      </a:cxn>
                      <a:cxn ang="0">
                        <a:pos x="connsiteX3" y="connsiteY3"/>
                      </a:cxn>
                    </a:cxnLst>
                    <a:rect l="l" t="t" r="r" b="b"/>
                    <a:pathLst>
                      <a:path w="282083" h="269262">
                        <a:moveTo>
                          <a:pt x="254528" y="0"/>
                        </a:moveTo>
                        <a:lnTo>
                          <a:pt x="282083" y="269262"/>
                        </a:lnTo>
                        <a:lnTo>
                          <a:pt x="0" y="127711"/>
                        </a:lnTo>
                        <a:lnTo>
                          <a:pt x="25452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40">
                    <a:extLst>
                      <a:ext uri="{FF2B5EF4-FFF2-40B4-BE49-F238E27FC236}">
                        <a16:creationId xmlns:a16="http://schemas.microsoft.com/office/drawing/2014/main" id="{7CDFFC51-89AE-4C8E-977E-976654843297}"/>
                      </a:ext>
                    </a:extLst>
                  </p:cNvPr>
                  <p:cNvSpPr/>
                  <p:nvPr/>
                </p:nvSpPr>
                <p:spPr>
                  <a:xfrm>
                    <a:off x="-169163" y="4348927"/>
                    <a:ext cx="795529" cy="405041"/>
                  </a:xfrm>
                  <a:custGeom>
                    <a:avLst/>
                    <a:gdLst>
                      <a:gd name="connsiteX0" fmla="*/ 397764 w 795529"/>
                      <a:gd name="connsiteY0" fmla="*/ 0 h 405041"/>
                      <a:gd name="connsiteX1" fmla="*/ 795529 w 795529"/>
                      <a:gd name="connsiteY1" fmla="*/ 199587 h 405041"/>
                      <a:gd name="connsiteX2" fmla="*/ 397764 w 795529"/>
                      <a:gd name="connsiteY2" fmla="*/ 405041 h 405041"/>
                      <a:gd name="connsiteX3" fmla="*/ 0 w 795529"/>
                      <a:gd name="connsiteY3" fmla="*/ 199587 h 405041"/>
                      <a:gd name="connsiteX4" fmla="*/ 397764 w 795529"/>
                      <a:gd name="connsiteY4" fmla="*/ 0 h 4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529" h="405041">
                        <a:moveTo>
                          <a:pt x="397764" y="0"/>
                        </a:moveTo>
                        <a:lnTo>
                          <a:pt x="795529" y="199587"/>
                        </a:lnTo>
                        <a:lnTo>
                          <a:pt x="397764" y="405041"/>
                        </a:lnTo>
                        <a:lnTo>
                          <a:pt x="0" y="199587"/>
                        </a:lnTo>
                        <a:lnTo>
                          <a:pt x="39776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FEB5D910-457E-479E-90CA-95A72AAD4B80}"/>
                      </a:ext>
                    </a:extLst>
                  </p:cNvPr>
                  <p:cNvSpPr/>
                  <p:nvPr/>
                </p:nvSpPr>
                <p:spPr>
                  <a:xfrm>
                    <a:off x="-333451" y="4696446"/>
                    <a:ext cx="354502" cy="347834"/>
                  </a:xfrm>
                  <a:custGeom>
                    <a:avLst/>
                    <a:gdLst>
                      <a:gd name="connsiteX0" fmla="*/ 35595 w 354502"/>
                      <a:gd name="connsiteY0" fmla="*/ 0 h 347834"/>
                      <a:gd name="connsiteX1" fmla="*/ 354502 w 354502"/>
                      <a:gd name="connsiteY1" fmla="*/ 164725 h 347834"/>
                      <a:gd name="connsiteX2" fmla="*/ 0 w 354502"/>
                      <a:gd name="connsiteY2" fmla="*/ 347834 h 347834"/>
                      <a:gd name="connsiteX3" fmla="*/ 35595 w 354502"/>
                      <a:gd name="connsiteY3" fmla="*/ 0 h 347834"/>
                    </a:gdLst>
                    <a:ahLst/>
                    <a:cxnLst>
                      <a:cxn ang="0">
                        <a:pos x="connsiteX0" y="connsiteY0"/>
                      </a:cxn>
                      <a:cxn ang="0">
                        <a:pos x="connsiteX1" y="connsiteY1"/>
                      </a:cxn>
                      <a:cxn ang="0">
                        <a:pos x="connsiteX2" y="connsiteY2"/>
                      </a:cxn>
                      <a:cxn ang="0">
                        <a:pos x="connsiteX3" y="connsiteY3"/>
                      </a:cxn>
                    </a:cxnLst>
                    <a:rect l="l" t="t" r="r" b="b"/>
                    <a:pathLst>
                      <a:path w="354502" h="347834">
                        <a:moveTo>
                          <a:pt x="35595" y="0"/>
                        </a:moveTo>
                        <a:lnTo>
                          <a:pt x="354502" y="164725"/>
                        </a:lnTo>
                        <a:lnTo>
                          <a:pt x="0" y="347834"/>
                        </a:lnTo>
                        <a:lnTo>
                          <a:pt x="3559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Shape 42">
                    <a:extLst>
                      <a:ext uri="{FF2B5EF4-FFF2-40B4-BE49-F238E27FC236}">
                        <a16:creationId xmlns:a16="http://schemas.microsoft.com/office/drawing/2014/main" id="{FA677B0F-E32A-40E0-B261-C9183D879D9B}"/>
                      </a:ext>
                    </a:extLst>
                  </p:cNvPr>
                  <p:cNvSpPr/>
                  <p:nvPr/>
                </p:nvSpPr>
                <p:spPr>
                  <a:xfrm>
                    <a:off x="436150" y="4696446"/>
                    <a:ext cx="354502" cy="347834"/>
                  </a:xfrm>
                  <a:custGeom>
                    <a:avLst/>
                    <a:gdLst>
                      <a:gd name="connsiteX0" fmla="*/ 318897 w 354502"/>
                      <a:gd name="connsiteY0" fmla="*/ 0 h 347834"/>
                      <a:gd name="connsiteX1" fmla="*/ 354502 w 354502"/>
                      <a:gd name="connsiteY1" fmla="*/ 347834 h 347834"/>
                      <a:gd name="connsiteX2" fmla="*/ 0 w 354502"/>
                      <a:gd name="connsiteY2" fmla="*/ 164725 h 347834"/>
                      <a:gd name="connsiteX3" fmla="*/ 318897 w 354502"/>
                      <a:gd name="connsiteY3" fmla="*/ 0 h 347834"/>
                    </a:gdLst>
                    <a:ahLst/>
                    <a:cxnLst>
                      <a:cxn ang="0">
                        <a:pos x="connsiteX0" y="connsiteY0"/>
                      </a:cxn>
                      <a:cxn ang="0">
                        <a:pos x="connsiteX1" y="connsiteY1"/>
                      </a:cxn>
                      <a:cxn ang="0">
                        <a:pos x="connsiteX2" y="connsiteY2"/>
                      </a:cxn>
                      <a:cxn ang="0">
                        <a:pos x="connsiteX3" y="connsiteY3"/>
                      </a:cxn>
                    </a:cxnLst>
                    <a:rect l="l" t="t" r="r" b="b"/>
                    <a:pathLst>
                      <a:path w="354502" h="347834">
                        <a:moveTo>
                          <a:pt x="318897" y="0"/>
                        </a:moveTo>
                        <a:lnTo>
                          <a:pt x="354502" y="347834"/>
                        </a:lnTo>
                        <a:lnTo>
                          <a:pt x="0" y="164725"/>
                        </a:lnTo>
                        <a:lnTo>
                          <a:pt x="31889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Shape 43">
                    <a:extLst>
                      <a:ext uri="{FF2B5EF4-FFF2-40B4-BE49-F238E27FC236}">
                        <a16:creationId xmlns:a16="http://schemas.microsoft.com/office/drawing/2014/main" id="{59CD6A02-EE3E-483A-81F2-0D61B53B5147}"/>
                      </a:ext>
                    </a:extLst>
                  </p:cNvPr>
                  <p:cNvSpPr/>
                  <p:nvPr/>
                </p:nvSpPr>
                <p:spPr>
                  <a:xfrm>
                    <a:off x="-244324" y="4968376"/>
                    <a:ext cx="945851" cy="527199"/>
                  </a:xfrm>
                  <a:custGeom>
                    <a:avLst/>
                    <a:gdLst>
                      <a:gd name="connsiteX0" fmla="*/ 472925 w 945851"/>
                      <a:gd name="connsiteY0" fmla="*/ 0 h 527199"/>
                      <a:gd name="connsiteX1" fmla="*/ 945851 w 945851"/>
                      <a:gd name="connsiteY1" fmla="*/ 244278 h 527199"/>
                      <a:gd name="connsiteX2" fmla="*/ 472925 w 945851"/>
                      <a:gd name="connsiteY2" fmla="*/ 527199 h 527199"/>
                      <a:gd name="connsiteX3" fmla="*/ 0 w 945851"/>
                      <a:gd name="connsiteY3" fmla="*/ 244269 h 527199"/>
                      <a:gd name="connsiteX4" fmla="*/ 472925 w 945851"/>
                      <a:gd name="connsiteY4" fmla="*/ 0 h 52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51" h="527199">
                        <a:moveTo>
                          <a:pt x="472925" y="0"/>
                        </a:moveTo>
                        <a:lnTo>
                          <a:pt x="945851" y="244278"/>
                        </a:lnTo>
                        <a:lnTo>
                          <a:pt x="472925" y="527199"/>
                        </a:lnTo>
                        <a:lnTo>
                          <a:pt x="0" y="244269"/>
                        </a:lnTo>
                        <a:lnTo>
                          <a:pt x="472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Shape 44">
                    <a:extLst>
                      <a:ext uri="{FF2B5EF4-FFF2-40B4-BE49-F238E27FC236}">
                        <a16:creationId xmlns:a16="http://schemas.microsoft.com/office/drawing/2014/main" id="{CED01F98-C6BB-4330-8C12-0103BD22A1F0}"/>
                      </a:ext>
                    </a:extLst>
                  </p:cNvPr>
                  <p:cNvSpPr/>
                  <p:nvPr/>
                </p:nvSpPr>
                <p:spPr>
                  <a:xfrm>
                    <a:off x="-419309" y="5361873"/>
                    <a:ext cx="462382" cy="521313"/>
                  </a:xfrm>
                  <a:custGeom>
                    <a:avLst/>
                    <a:gdLst>
                      <a:gd name="connsiteX0" fmla="*/ 53359 w 462382"/>
                      <a:gd name="connsiteY0" fmla="*/ 0 h 521313"/>
                      <a:gd name="connsiteX1" fmla="*/ 462382 w 462382"/>
                      <a:gd name="connsiteY1" fmla="*/ 244697 h 521313"/>
                      <a:gd name="connsiteX2" fmla="*/ 0 w 462382"/>
                      <a:gd name="connsiteY2" fmla="*/ 521313 h 521313"/>
                      <a:gd name="connsiteX3" fmla="*/ 53359 w 462382"/>
                      <a:gd name="connsiteY3" fmla="*/ 0 h 521313"/>
                    </a:gdLst>
                    <a:ahLst/>
                    <a:cxnLst>
                      <a:cxn ang="0">
                        <a:pos x="connsiteX0" y="connsiteY0"/>
                      </a:cxn>
                      <a:cxn ang="0">
                        <a:pos x="connsiteX1" y="connsiteY1"/>
                      </a:cxn>
                      <a:cxn ang="0">
                        <a:pos x="connsiteX2" y="connsiteY2"/>
                      </a:cxn>
                      <a:cxn ang="0">
                        <a:pos x="connsiteX3" y="connsiteY3"/>
                      </a:cxn>
                    </a:cxnLst>
                    <a:rect l="l" t="t" r="r" b="b"/>
                    <a:pathLst>
                      <a:path w="462382" h="521313">
                        <a:moveTo>
                          <a:pt x="53359" y="0"/>
                        </a:moveTo>
                        <a:lnTo>
                          <a:pt x="462382" y="244697"/>
                        </a:lnTo>
                        <a:lnTo>
                          <a:pt x="0" y="521313"/>
                        </a:lnTo>
                        <a:lnTo>
                          <a:pt x="5335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45">
                    <a:extLst>
                      <a:ext uri="{FF2B5EF4-FFF2-40B4-BE49-F238E27FC236}">
                        <a16:creationId xmlns:a16="http://schemas.microsoft.com/office/drawing/2014/main" id="{7609C1DE-97BF-4DD9-8DE2-123BEE8A8EC2}"/>
                      </a:ext>
                    </a:extLst>
                  </p:cNvPr>
                  <p:cNvSpPr/>
                  <p:nvPr/>
                </p:nvSpPr>
                <p:spPr>
                  <a:xfrm>
                    <a:off x="414138" y="5361873"/>
                    <a:ext cx="462372" cy="521313"/>
                  </a:xfrm>
                  <a:custGeom>
                    <a:avLst/>
                    <a:gdLst>
                      <a:gd name="connsiteX0" fmla="*/ 409022 w 462372"/>
                      <a:gd name="connsiteY0" fmla="*/ 0 h 521313"/>
                      <a:gd name="connsiteX1" fmla="*/ 462372 w 462372"/>
                      <a:gd name="connsiteY1" fmla="*/ 521313 h 521313"/>
                      <a:gd name="connsiteX2" fmla="*/ 0 w 462372"/>
                      <a:gd name="connsiteY2" fmla="*/ 244697 h 521313"/>
                      <a:gd name="connsiteX3" fmla="*/ 409022 w 462372"/>
                      <a:gd name="connsiteY3" fmla="*/ 0 h 521313"/>
                    </a:gdLst>
                    <a:ahLst/>
                    <a:cxnLst>
                      <a:cxn ang="0">
                        <a:pos x="connsiteX0" y="connsiteY0"/>
                      </a:cxn>
                      <a:cxn ang="0">
                        <a:pos x="connsiteX1" y="connsiteY1"/>
                      </a:cxn>
                      <a:cxn ang="0">
                        <a:pos x="connsiteX2" y="connsiteY2"/>
                      </a:cxn>
                      <a:cxn ang="0">
                        <a:pos x="connsiteX3" y="connsiteY3"/>
                      </a:cxn>
                    </a:cxnLst>
                    <a:rect l="l" t="t" r="r" b="b"/>
                    <a:pathLst>
                      <a:path w="462372" h="521313">
                        <a:moveTo>
                          <a:pt x="409022" y="0"/>
                        </a:moveTo>
                        <a:lnTo>
                          <a:pt x="462372" y="521313"/>
                        </a:lnTo>
                        <a:lnTo>
                          <a:pt x="0" y="244697"/>
                        </a:lnTo>
                        <a:lnTo>
                          <a:pt x="4090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1E4292F9-4DE1-4DD0-8308-BE123E11E123}"/>
                      </a:ext>
                    </a:extLst>
                  </p:cNvPr>
                  <p:cNvSpPr/>
                  <p:nvPr/>
                </p:nvSpPr>
                <p:spPr>
                  <a:xfrm>
                    <a:off x="113235" y="1471385"/>
                    <a:ext cx="232543" cy="126350"/>
                  </a:xfrm>
                  <a:custGeom>
                    <a:avLst/>
                    <a:gdLst>
                      <a:gd name="connsiteX0" fmla="*/ 0 w 232543"/>
                      <a:gd name="connsiteY0" fmla="*/ 0 h 126350"/>
                      <a:gd name="connsiteX1" fmla="*/ 232543 w 232543"/>
                      <a:gd name="connsiteY1" fmla="*/ 0 h 126350"/>
                      <a:gd name="connsiteX2" fmla="*/ 116986 w 232543"/>
                      <a:gd name="connsiteY2" fmla="*/ 126350 h 126350"/>
                      <a:gd name="connsiteX3" fmla="*/ 0 w 232543"/>
                      <a:gd name="connsiteY3" fmla="*/ 0 h 126350"/>
                    </a:gdLst>
                    <a:ahLst/>
                    <a:cxnLst>
                      <a:cxn ang="0">
                        <a:pos x="connsiteX0" y="connsiteY0"/>
                      </a:cxn>
                      <a:cxn ang="0">
                        <a:pos x="connsiteX1" y="connsiteY1"/>
                      </a:cxn>
                      <a:cxn ang="0">
                        <a:pos x="connsiteX2" y="connsiteY2"/>
                      </a:cxn>
                      <a:cxn ang="0">
                        <a:pos x="connsiteX3" y="connsiteY3"/>
                      </a:cxn>
                    </a:cxnLst>
                    <a:rect l="l" t="t" r="r" b="b"/>
                    <a:pathLst>
                      <a:path w="232543" h="126350">
                        <a:moveTo>
                          <a:pt x="0" y="0"/>
                        </a:moveTo>
                        <a:lnTo>
                          <a:pt x="232543" y="0"/>
                        </a:lnTo>
                        <a:lnTo>
                          <a:pt x="116986" y="1263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47">
                    <a:extLst>
                      <a:ext uri="{FF2B5EF4-FFF2-40B4-BE49-F238E27FC236}">
                        <a16:creationId xmlns:a16="http://schemas.microsoft.com/office/drawing/2014/main" id="{15183C06-0380-4866-BE34-D2370C6D0EB7}"/>
                      </a:ext>
                    </a:extLst>
                  </p:cNvPr>
                  <p:cNvSpPr/>
                  <p:nvPr/>
                </p:nvSpPr>
                <p:spPr>
                  <a:xfrm>
                    <a:off x="-44080" y="1603089"/>
                    <a:ext cx="145285" cy="294541"/>
                  </a:xfrm>
                  <a:custGeom>
                    <a:avLst/>
                    <a:gdLst>
                      <a:gd name="connsiteX0" fmla="*/ 19640 w 145285"/>
                      <a:gd name="connsiteY0" fmla="*/ 0 h 294541"/>
                      <a:gd name="connsiteX1" fmla="*/ 145285 w 145285"/>
                      <a:gd name="connsiteY1" fmla="*/ 135693 h 294541"/>
                      <a:gd name="connsiteX2" fmla="*/ 0 w 145285"/>
                      <a:gd name="connsiteY2" fmla="*/ 294541 h 294541"/>
                      <a:gd name="connsiteX3" fmla="*/ 19640 w 145285"/>
                      <a:gd name="connsiteY3" fmla="*/ 0 h 294541"/>
                    </a:gdLst>
                    <a:ahLst/>
                    <a:cxnLst>
                      <a:cxn ang="0">
                        <a:pos x="connsiteX0" y="connsiteY0"/>
                      </a:cxn>
                      <a:cxn ang="0">
                        <a:pos x="connsiteX1" y="connsiteY1"/>
                      </a:cxn>
                      <a:cxn ang="0">
                        <a:pos x="connsiteX2" y="connsiteY2"/>
                      </a:cxn>
                      <a:cxn ang="0">
                        <a:pos x="connsiteX3" y="connsiteY3"/>
                      </a:cxn>
                    </a:cxnLst>
                    <a:rect l="l" t="t" r="r" b="b"/>
                    <a:pathLst>
                      <a:path w="145285" h="294541">
                        <a:moveTo>
                          <a:pt x="19640" y="0"/>
                        </a:moveTo>
                        <a:lnTo>
                          <a:pt x="145285" y="135693"/>
                        </a:lnTo>
                        <a:lnTo>
                          <a:pt x="0" y="294541"/>
                        </a:lnTo>
                        <a:lnTo>
                          <a:pt x="19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48">
                    <a:extLst>
                      <a:ext uri="{FF2B5EF4-FFF2-40B4-BE49-F238E27FC236}">
                        <a16:creationId xmlns:a16="http://schemas.microsoft.com/office/drawing/2014/main" id="{06DBCCBE-5FDB-4A3A-A8C7-D207C36B1FD7}"/>
                      </a:ext>
                    </a:extLst>
                  </p:cNvPr>
                  <p:cNvSpPr/>
                  <p:nvPr/>
                </p:nvSpPr>
                <p:spPr>
                  <a:xfrm>
                    <a:off x="360094" y="1604965"/>
                    <a:ext cx="140675" cy="284969"/>
                  </a:xfrm>
                  <a:custGeom>
                    <a:avLst/>
                    <a:gdLst>
                      <a:gd name="connsiteX0" fmla="*/ 121682 w 140675"/>
                      <a:gd name="connsiteY0" fmla="*/ 0 h 284969"/>
                      <a:gd name="connsiteX1" fmla="*/ 140675 w 140675"/>
                      <a:gd name="connsiteY1" fmla="*/ 284969 h 284969"/>
                      <a:gd name="connsiteX2" fmla="*/ 0 w 140675"/>
                      <a:gd name="connsiteY2" fmla="*/ 133026 h 284969"/>
                      <a:gd name="connsiteX3" fmla="*/ 121682 w 140675"/>
                      <a:gd name="connsiteY3" fmla="*/ 0 h 284969"/>
                    </a:gdLst>
                    <a:ahLst/>
                    <a:cxnLst>
                      <a:cxn ang="0">
                        <a:pos x="connsiteX0" y="connsiteY0"/>
                      </a:cxn>
                      <a:cxn ang="0">
                        <a:pos x="connsiteX1" y="connsiteY1"/>
                      </a:cxn>
                      <a:cxn ang="0">
                        <a:pos x="connsiteX2" y="connsiteY2"/>
                      </a:cxn>
                      <a:cxn ang="0">
                        <a:pos x="connsiteX3" y="connsiteY3"/>
                      </a:cxn>
                    </a:cxnLst>
                    <a:rect l="l" t="t" r="r" b="b"/>
                    <a:pathLst>
                      <a:path w="140675" h="284969">
                        <a:moveTo>
                          <a:pt x="121682" y="0"/>
                        </a:moveTo>
                        <a:lnTo>
                          <a:pt x="140675" y="284969"/>
                        </a:lnTo>
                        <a:lnTo>
                          <a:pt x="0" y="133026"/>
                        </a:lnTo>
                        <a:lnTo>
                          <a:pt x="12168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Shape 49">
                    <a:extLst>
                      <a:ext uri="{FF2B5EF4-FFF2-40B4-BE49-F238E27FC236}">
                        <a16:creationId xmlns:a16="http://schemas.microsoft.com/office/drawing/2014/main" id="{A47600DB-C8CC-4299-AA94-3B8B3D831685}"/>
                      </a:ext>
                    </a:extLst>
                  </p:cNvPr>
                  <p:cNvSpPr/>
                  <p:nvPr/>
                </p:nvSpPr>
                <p:spPr>
                  <a:xfrm>
                    <a:off x="-13430" y="1879056"/>
                    <a:ext cx="484070" cy="458105"/>
                  </a:xfrm>
                  <a:custGeom>
                    <a:avLst/>
                    <a:gdLst>
                      <a:gd name="connsiteX0" fmla="*/ 244507 w 484070"/>
                      <a:gd name="connsiteY0" fmla="*/ 0 h 458105"/>
                      <a:gd name="connsiteX1" fmla="*/ 484070 w 484070"/>
                      <a:gd name="connsiteY1" fmla="*/ 258728 h 458105"/>
                      <a:gd name="connsiteX2" fmla="*/ 238468 w 484070"/>
                      <a:gd name="connsiteY2" fmla="*/ 458105 h 458105"/>
                      <a:gd name="connsiteX3" fmla="*/ 0 w 484070"/>
                      <a:gd name="connsiteY3" fmla="*/ 267320 h 458105"/>
                      <a:gd name="connsiteX4" fmla="*/ 244507 w 484070"/>
                      <a:gd name="connsiteY4" fmla="*/ 0 h 45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70" h="458105">
                        <a:moveTo>
                          <a:pt x="244507" y="0"/>
                        </a:moveTo>
                        <a:lnTo>
                          <a:pt x="484070" y="258728"/>
                        </a:lnTo>
                        <a:lnTo>
                          <a:pt x="238468" y="458105"/>
                        </a:lnTo>
                        <a:lnTo>
                          <a:pt x="0" y="267320"/>
                        </a:lnTo>
                        <a:lnTo>
                          <a:pt x="24450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Shape 50">
                    <a:extLst>
                      <a:ext uri="{FF2B5EF4-FFF2-40B4-BE49-F238E27FC236}">
                        <a16:creationId xmlns:a16="http://schemas.microsoft.com/office/drawing/2014/main" id="{89BD5A8D-AFDC-433B-9D7F-544DD9B32211}"/>
                      </a:ext>
                    </a:extLst>
                  </p:cNvPr>
                  <p:cNvSpPr/>
                  <p:nvPr/>
                </p:nvSpPr>
                <p:spPr>
                  <a:xfrm>
                    <a:off x="377267" y="2334628"/>
                    <a:ext cx="170526" cy="260737"/>
                  </a:xfrm>
                  <a:custGeom>
                    <a:avLst/>
                    <a:gdLst>
                      <a:gd name="connsiteX0" fmla="*/ 153143 w 170526"/>
                      <a:gd name="connsiteY0" fmla="*/ 0 h 260737"/>
                      <a:gd name="connsiteX1" fmla="*/ 170526 w 170526"/>
                      <a:gd name="connsiteY1" fmla="*/ 260737 h 260737"/>
                      <a:gd name="connsiteX2" fmla="*/ 0 w 170526"/>
                      <a:gd name="connsiteY2" fmla="*/ 124320 h 260737"/>
                      <a:gd name="connsiteX3" fmla="*/ 153143 w 170526"/>
                      <a:gd name="connsiteY3" fmla="*/ 0 h 260737"/>
                    </a:gdLst>
                    <a:ahLst/>
                    <a:cxnLst>
                      <a:cxn ang="0">
                        <a:pos x="connsiteX0" y="connsiteY0"/>
                      </a:cxn>
                      <a:cxn ang="0">
                        <a:pos x="connsiteX1" y="connsiteY1"/>
                      </a:cxn>
                      <a:cxn ang="0">
                        <a:pos x="connsiteX2" y="connsiteY2"/>
                      </a:cxn>
                      <a:cxn ang="0">
                        <a:pos x="connsiteX3" y="connsiteY3"/>
                      </a:cxn>
                    </a:cxnLst>
                    <a:rect l="l" t="t" r="r" b="b"/>
                    <a:pathLst>
                      <a:path w="170526" h="260737">
                        <a:moveTo>
                          <a:pt x="153143" y="0"/>
                        </a:moveTo>
                        <a:lnTo>
                          <a:pt x="170526" y="260737"/>
                        </a:lnTo>
                        <a:lnTo>
                          <a:pt x="0" y="124320"/>
                        </a:lnTo>
                        <a:lnTo>
                          <a:pt x="15314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51">
                    <a:extLst>
                      <a:ext uri="{FF2B5EF4-FFF2-40B4-BE49-F238E27FC236}">
                        <a16:creationId xmlns:a16="http://schemas.microsoft.com/office/drawing/2014/main" id="{CFB49DA3-3006-48D9-9968-B761E528C29C}"/>
                      </a:ext>
                    </a:extLst>
                  </p:cNvPr>
                  <p:cNvSpPr/>
                  <p:nvPr/>
                </p:nvSpPr>
                <p:spPr>
                  <a:xfrm>
                    <a:off x="-90448" y="2342113"/>
                    <a:ext cx="164125" cy="251146"/>
                  </a:xfrm>
                  <a:custGeom>
                    <a:avLst/>
                    <a:gdLst>
                      <a:gd name="connsiteX0" fmla="*/ 16745 w 164125"/>
                      <a:gd name="connsiteY0" fmla="*/ 0 h 251146"/>
                      <a:gd name="connsiteX1" fmla="*/ 164125 w 164125"/>
                      <a:gd name="connsiteY1" fmla="*/ 117910 h 251146"/>
                      <a:gd name="connsiteX2" fmla="*/ 0 w 164125"/>
                      <a:gd name="connsiteY2" fmla="*/ 251146 h 251146"/>
                      <a:gd name="connsiteX3" fmla="*/ 16745 w 164125"/>
                      <a:gd name="connsiteY3" fmla="*/ 0 h 251146"/>
                    </a:gdLst>
                    <a:ahLst/>
                    <a:cxnLst>
                      <a:cxn ang="0">
                        <a:pos x="connsiteX0" y="connsiteY0"/>
                      </a:cxn>
                      <a:cxn ang="0">
                        <a:pos x="connsiteX1" y="connsiteY1"/>
                      </a:cxn>
                      <a:cxn ang="0">
                        <a:pos x="connsiteX2" y="connsiteY2"/>
                      </a:cxn>
                      <a:cxn ang="0">
                        <a:pos x="connsiteX3" y="connsiteY3"/>
                      </a:cxn>
                    </a:cxnLst>
                    <a:rect l="l" t="t" r="r" b="b"/>
                    <a:pathLst>
                      <a:path w="164125" h="251146">
                        <a:moveTo>
                          <a:pt x="16745" y="0"/>
                        </a:moveTo>
                        <a:lnTo>
                          <a:pt x="164125" y="117910"/>
                        </a:lnTo>
                        <a:lnTo>
                          <a:pt x="0" y="251146"/>
                        </a:lnTo>
                        <a:lnTo>
                          <a:pt x="167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9376FD19-A72D-4072-9714-2EBA92D41942}"/>
                      </a:ext>
                    </a:extLst>
                  </p:cNvPr>
                  <p:cNvSpPr/>
                  <p:nvPr/>
                </p:nvSpPr>
                <p:spPr>
                  <a:xfrm>
                    <a:off x="-41929" y="2581820"/>
                    <a:ext cx="540296" cy="406650"/>
                  </a:xfrm>
                  <a:custGeom>
                    <a:avLst/>
                    <a:gdLst>
                      <a:gd name="connsiteX0" fmla="*/ 267843 w 540296"/>
                      <a:gd name="connsiteY0" fmla="*/ 0 h 406650"/>
                      <a:gd name="connsiteX1" fmla="*/ 540296 w 540296"/>
                      <a:gd name="connsiteY1" fmla="*/ 217960 h 406650"/>
                      <a:gd name="connsiteX2" fmla="*/ 270529 w 540296"/>
                      <a:gd name="connsiteY2" fmla="*/ 406650 h 406650"/>
                      <a:gd name="connsiteX3" fmla="*/ 0 w 540296"/>
                      <a:gd name="connsiteY3" fmla="*/ 217417 h 406650"/>
                      <a:gd name="connsiteX4" fmla="*/ 267843 w 540296"/>
                      <a:gd name="connsiteY4" fmla="*/ 0 h 40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96" h="406650">
                        <a:moveTo>
                          <a:pt x="267843" y="0"/>
                        </a:moveTo>
                        <a:lnTo>
                          <a:pt x="540296" y="217960"/>
                        </a:lnTo>
                        <a:lnTo>
                          <a:pt x="270529" y="406650"/>
                        </a:lnTo>
                        <a:lnTo>
                          <a:pt x="0" y="217417"/>
                        </a:lnTo>
                        <a:lnTo>
                          <a:pt x="26784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Shape 53">
                    <a:extLst>
                      <a:ext uri="{FF2B5EF4-FFF2-40B4-BE49-F238E27FC236}">
                        <a16:creationId xmlns:a16="http://schemas.microsoft.com/office/drawing/2014/main" id="{D4528F4F-BEFE-4587-8523-F0DFD6C85B04}"/>
                      </a:ext>
                    </a:extLst>
                  </p:cNvPr>
                  <p:cNvSpPr/>
                  <p:nvPr/>
                </p:nvSpPr>
                <p:spPr>
                  <a:xfrm>
                    <a:off x="-150190" y="2975859"/>
                    <a:ext cx="212598" cy="277568"/>
                  </a:xfrm>
                  <a:custGeom>
                    <a:avLst/>
                    <a:gdLst>
                      <a:gd name="connsiteX0" fmla="*/ 28404 w 212598"/>
                      <a:gd name="connsiteY0" fmla="*/ 0 h 277568"/>
                      <a:gd name="connsiteX1" fmla="*/ 212598 w 212598"/>
                      <a:gd name="connsiteY1" fmla="*/ 128845 h 277568"/>
                      <a:gd name="connsiteX2" fmla="*/ 0 w 212598"/>
                      <a:gd name="connsiteY2" fmla="*/ 277568 h 277568"/>
                      <a:gd name="connsiteX3" fmla="*/ 28404 w 212598"/>
                      <a:gd name="connsiteY3" fmla="*/ 0 h 277568"/>
                    </a:gdLst>
                    <a:ahLst/>
                    <a:cxnLst>
                      <a:cxn ang="0">
                        <a:pos x="connsiteX0" y="connsiteY0"/>
                      </a:cxn>
                      <a:cxn ang="0">
                        <a:pos x="connsiteX1" y="connsiteY1"/>
                      </a:cxn>
                      <a:cxn ang="0">
                        <a:pos x="connsiteX2" y="connsiteY2"/>
                      </a:cxn>
                      <a:cxn ang="0">
                        <a:pos x="connsiteX3" y="connsiteY3"/>
                      </a:cxn>
                    </a:cxnLst>
                    <a:rect l="l" t="t" r="r" b="b"/>
                    <a:pathLst>
                      <a:path w="212598" h="277568">
                        <a:moveTo>
                          <a:pt x="28404" y="0"/>
                        </a:moveTo>
                        <a:lnTo>
                          <a:pt x="212598" y="128845"/>
                        </a:lnTo>
                        <a:lnTo>
                          <a:pt x="0" y="277568"/>
                        </a:lnTo>
                        <a:lnTo>
                          <a:pt x="2840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24B01068-CDA3-430B-9D10-B840AF792C5A}"/>
                      </a:ext>
                    </a:extLst>
                  </p:cNvPr>
                  <p:cNvSpPr/>
                  <p:nvPr/>
                </p:nvSpPr>
                <p:spPr>
                  <a:xfrm>
                    <a:off x="394774" y="2975869"/>
                    <a:ext cx="212598" cy="277568"/>
                  </a:xfrm>
                  <a:custGeom>
                    <a:avLst/>
                    <a:gdLst>
                      <a:gd name="connsiteX0" fmla="*/ 184194 w 212598"/>
                      <a:gd name="connsiteY0" fmla="*/ 0 h 277568"/>
                      <a:gd name="connsiteX1" fmla="*/ 212598 w 212598"/>
                      <a:gd name="connsiteY1" fmla="*/ 277568 h 277568"/>
                      <a:gd name="connsiteX2" fmla="*/ 0 w 212598"/>
                      <a:gd name="connsiteY2" fmla="*/ 128844 h 277568"/>
                      <a:gd name="connsiteX3" fmla="*/ 184194 w 212598"/>
                      <a:gd name="connsiteY3" fmla="*/ 0 h 277568"/>
                    </a:gdLst>
                    <a:ahLst/>
                    <a:cxnLst>
                      <a:cxn ang="0">
                        <a:pos x="connsiteX0" y="connsiteY0"/>
                      </a:cxn>
                      <a:cxn ang="0">
                        <a:pos x="connsiteX1" y="connsiteY1"/>
                      </a:cxn>
                      <a:cxn ang="0">
                        <a:pos x="connsiteX2" y="connsiteY2"/>
                      </a:cxn>
                      <a:cxn ang="0">
                        <a:pos x="connsiteX3" y="connsiteY3"/>
                      </a:cxn>
                    </a:cxnLst>
                    <a:rect l="l" t="t" r="r" b="b"/>
                    <a:pathLst>
                      <a:path w="212598" h="277568">
                        <a:moveTo>
                          <a:pt x="184194" y="0"/>
                        </a:moveTo>
                        <a:lnTo>
                          <a:pt x="212598" y="277568"/>
                        </a:lnTo>
                        <a:lnTo>
                          <a:pt x="0" y="128844"/>
                        </a:lnTo>
                        <a:lnTo>
                          <a:pt x="1841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Shape 55">
                    <a:extLst>
                      <a:ext uri="{FF2B5EF4-FFF2-40B4-BE49-F238E27FC236}">
                        <a16:creationId xmlns:a16="http://schemas.microsoft.com/office/drawing/2014/main" id="{6FEB5863-E35B-4419-AB82-DB14EF71636B}"/>
                      </a:ext>
                    </a:extLst>
                  </p:cNvPr>
                  <p:cNvSpPr/>
                  <p:nvPr/>
                </p:nvSpPr>
                <p:spPr>
                  <a:xfrm>
                    <a:off x="-77465" y="3220947"/>
                    <a:ext cx="612133" cy="367808"/>
                  </a:xfrm>
                  <a:custGeom>
                    <a:avLst/>
                    <a:gdLst>
                      <a:gd name="connsiteX0" fmla="*/ 306066 w 612133"/>
                      <a:gd name="connsiteY0" fmla="*/ 0 h 367808"/>
                      <a:gd name="connsiteX1" fmla="*/ 612133 w 612133"/>
                      <a:gd name="connsiteY1" fmla="*/ 214094 h 367808"/>
                      <a:gd name="connsiteX2" fmla="*/ 306066 w 612133"/>
                      <a:gd name="connsiteY2" fmla="*/ 367808 h 367808"/>
                      <a:gd name="connsiteX3" fmla="*/ 0 w 612133"/>
                      <a:gd name="connsiteY3" fmla="*/ 214094 h 367808"/>
                      <a:gd name="connsiteX4" fmla="*/ 306066 w 612133"/>
                      <a:gd name="connsiteY4" fmla="*/ 0 h 36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33" h="367808">
                        <a:moveTo>
                          <a:pt x="306066" y="0"/>
                        </a:moveTo>
                        <a:lnTo>
                          <a:pt x="612133" y="214094"/>
                        </a:lnTo>
                        <a:lnTo>
                          <a:pt x="306066" y="367808"/>
                        </a:lnTo>
                        <a:lnTo>
                          <a:pt x="0" y="214094"/>
                        </a:lnTo>
                        <a:lnTo>
                          <a:pt x="30606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Shape 56">
                    <a:extLst>
                      <a:ext uri="{FF2B5EF4-FFF2-40B4-BE49-F238E27FC236}">
                        <a16:creationId xmlns:a16="http://schemas.microsoft.com/office/drawing/2014/main" id="{D135A32B-C29B-4AA8-B692-B14CEC48D6FB}"/>
                      </a:ext>
                    </a:extLst>
                  </p:cNvPr>
                  <p:cNvSpPr/>
                  <p:nvPr/>
                </p:nvSpPr>
                <p:spPr>
                  <a:xfrm>
                    <a:off x="-206882" y="3594184"/>
                    <a:ext cx="223247" cy="213274"/>
                  </a:xfrm>
                  <a:custGeom>
                    <a:avLst/>
                    <a:gdLst>
                      <a:gd name="connsiteX0" fmla="*/ 21822 w 223247"/>
                      <a:gd name="connsiteY0" fmla="*/ 0 h 213274"/>
                      <a:gd name="connsiteX1" fmla="*/ 223247 w 223247"/>
                      <a:gd name="connsiteY1" fmla="*/ 101156 h 213274"/>
                      <a:gd name="connsiteX2" fmla="*/ 0 w 223247"/>
                      <a:gd name="connsiteY2" fmla="*/ 213274 h 213274"/>
                      <a:gd name="connsiteX3" fmla="*/ 21822 w 223247"/>
                      <a:gd name="connsiteY3" fmla="*/ 0 h 213274"/>
                    </a:gdLst>
                    <a:ahLst/>
                    <a:cxnLst>
                      <a:cxn ang="0">
                        <a:pos x="connsiteX0" y="connsiteY0"/>
                      </a:cxn>
                      <a:cxn ang="0">
                        <a:pos x="connsiteX1" y="connsiteY1"/>
                      </a:cxn>
                      <a:cxn ang="0">
                        <a:pos x="connsiteX2" y="connsiteY2"/>
                      </a:cxn>
                      <a:cxn ang="0">
                        <a:pos x="connsiteX3" y="connsiteY3"/>
                      </a:cxn>
                    </a:cxnLst>
                    <a:rect l="l" t="t" r="r" b="b"/>
                    <a:pathLst>
                      <a:path w="223247" h="213274">
                        <a:moveTo>
                          <a:pt x="21822" y="0"/>
                        </a:moveTo>
                        <a:lnTo>
                          <a:pt x="223247" y="101156"/>
                        </a:lnTo>
                        <a:lnTo>
                          <a:pt x="0" y="213274"/>
                        </a:lnTo>
                        <a:lnTo>
                          <a:pt x="218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Shape 57">
                    <a:extLst>
                      <a:ext uri="{FF2B5EF4-FFF2-40B4-BE49-F238E27FC236}">
                        <a16:creationId xmlns:a16="http://schemas.microsoft.com/office/drawing/2014/main" id="{404AAE55-B722-496F-9FA1-F2DAFA79BF18}"/>
                      </a:ext>
                    </a:extLst>
                  </p:cNvPr>
                  <p:cNvSpPr/>
                  <p:nvPr/>
                </p:nvSpPr>
                <p:spPr>
                  <a:xfrm>
                    <a:off x="440828" y="3594184"/>
                    <a:ext cx="223257" cy="213284"/>
                  </a:xfrm>
                  <a:custGeom>
                    <a:avLst/>
                    <a:gdLst>
                      <a:gd name="connsiteX0" fmla="*/ 201425 w 223257"/>
                      <a:gd name="connsiteY0" fmla="*/ 0 h 213284"/>
                      <a:gd name="connsiteX1" fmla="*/ 223257 w 223257"/>
                      <a:gd name="connsiteY1" fmla="*/ 213284 h 213284"/>
                      <a:gd name="connsiteX2" fmla="*/ 0 w 223257"/>
                      <a:gd name="connsiteY2" fmla="*/ 101156 h 213284"/>
                      <a:gd name="connsiteX3" fmla="*/ 201425 w 223257"/>
                      <a:gd name="connsiteY3" fmla="*/ 0 h 213284"/>
                    </a:gdLst>
                    <a:ahLst/>
                    <a:cxnLst>
                      <a:cxn ang="0">
                        <a:pos x="connsiteX0" y="connsiteY0"/>
                      </a:cxn>
                      <a:cxn ang="0">
                        <a:pos x="connsiteX1" y="connsiteY1"/>
                      </a:cxn>
                      <a:cxn ang="0">
                        <a:pos x="connsiteX2" y="connsiteY2"/>
                      </a:cxn>
                      <a:cxn ang="0">
                        <a:pos x="connsiteX3" y="connsiteY3"/>
                      </a:cxn>
                    </a:cxnLst>
                    <a:rect l="l" t="t" r="r" b="b"/>
                    <a:pathLst>
                      <a:path w="223257" h="213284">
                        <a:moveTo>
                          <a:pt x="201425" y="0"/>
                        </a:moveTo>
                        <a:lnTo>
                          <a:pt x="223257" y="213284"/>
                        </a:lnTo>
                        <a:lnTo>
                          <a:pt x="0" y="101156"/>
                        </a:lnTo>
                        <a:lnTo>
                          <a:pt x="2014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Shape 58">
                    <a:extLst>
                      <a:ext uri="{FF2B5EF4-FFF2-40B4-BE49-F238E27FC236}">
                        <a16:creationId xmlns:a16="http://schemas.microsoft.com/office/drawing/2014/main" id="{A1CC7454-5AC0-4EE0-A493-9782E628CD7B}"/>
                      </a:ext>
                    </a:extLst>
                  </p:cNvPr>
                  <p:cNvSpPr/>
                  <p:nvPr/>
                </p:nvSpPr>
                <p:spPr>
                  <a:xfrm>
                    <a:off x="-103926" y="3801935"/>
                    <a:ext cx="665055" cy="333861"/>
                  </a:xfrm>
                  <a:custGeom>
                    <a:avLst/>
                    <a:gdLst>
                      <a:gd name="connsiteX0" fmla="*/ 332527 w 665055"/>
                      <a:gd name="connsiteY0" fmla="*/ 0 h 333861"/>
                      <a:gd name="connsiteX1" fmla="*/ 665055 w 665055"/>
                      <a:gd name="connsiteY1" fmla="*/ 167002 h 333861"/>
                      <a:gd name="connsiteX2" fmla="*/ 332527 w 665055"/>
                      <a:gd name="connsiteY2" fmla="*/ 333861 h 333861"/>
                      <a:gd name="connsiteX3" fmla="*/ 0 w 665055"/>
                      <a:gd name="connsiteY3" fmla="*/ 167002 h 333861"/>
                      <a:gd name="connsiteX4" fmla="*/ 332527 w 665055"/>
                      <a:gd name="connsiteY4" fmla="*/ 0 h 333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55" h="333861">
                        <a:moveTo>
                          <a:pt x="332527" y="0"/>
                        </a:moveTo>
                        <a:lnTo>
                          <a:pt x="665055" y="167002"/>
                        </a:lnTo>
                        <a:lnTo>
                          <a:pt x="332527" y="333861"/>
                        </a:lnTo>
                        <a:lnTo>
                          <a:pt x="0" y="167002"/>
                        </a:lnTo>
                        <a:lnTo>
                          <a:pt x="33252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Shape 59">
                    <a:extLst>
                      <a:ext uri="{FF2B5EF4-FFF2-40B4-BE49-F238E27FC236}">
                        <a16:creationId xmlns:a16="http://schemas.microsoft.com/office/drawing/2014/main" id="{3E35856C-504B-474D-AC54-BB11C6EF67E6}"/>
                      </a:ext>
                    </a:extLst>
                  </p:cNvPr>
                  <p:cNvSpPr/>
                  <p:nvPr/>
                </p:nvSpPr>
                <p:spPr>
                  <a:xfrm>
                    <a:off x="-265870" y="4114640"/>
                    <a:ext cx="282093" cy="269262"/>
                  </a:xfrm>
                  <a:custGeom>
                    <a:avLst/>
                    <a:gdLst>
                      <a:gd name="connsiteX0" fmla="*/ 27556 w 282093"/>
                      <a:gd name="connsiteY0" fmla="*/ 0 h 269262"/>
                      <a:gd name="connsiteX1" fmla="*/ 282093 w 282093"/>
                      <a:gd name="connsiteY1" fmla="*/ 127711 h 269262"/>
                      <a:gd name="connsiteX2" fmla="*/ 0 w 282093"/>
                      <a:gd name="connsiteY2" fmla="*/ 269262 h 269262"/>
                      <a:gd name="connsiteX3" fmla="*/ 27556 w 282093"/>
                      <a:gd name="connsiteY3" fmla="*/ 0 h 269262"/>
                    </a:gdLst>
                    <a:ahLst/>
                    <a:cxnLst>
                      <a:cxn ang="0">
                        <a:pos x="connsiteX0" y="connsiteY0"/>
                      </a:cxn>
                      <a:cxn ang="0">
                        <a:pos x="connsiteX1" y="connsiteY1"/>
                      </a:cxn>
                      <a:cxn ang="0">
                        <a:pos x="connsiteX2" y="connsiteY2"/>
                      </a:cxn>
                      <a:cxn ang="0">
                        <a:pos x="connsiteX3" y="connsiteY3"/>
                      </a:cxn>
                    </a:cxnLst>
                    <a:rect l="l" t="t" r="r" b="b"/>
                    <a:pathLst>
                      <a:path w="282093" h="269262">
                        <a:moveTo>
                          <a:pt x="27556" y="0"/>
                        </a:moveTo>
                        <a:lnTo>
                          <a:pt x="282093" y="127711"/>
                        </a:lnTo>
                        <a:lnTo>
                          <a:pt x="0" y="269262"/>
                        </a:lnTo>
                        <a:lnTo>
                          <a:pt x="275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Shape 60">
                    <a:extLst>
                      <a:ext uri="{FF2B5EF4-FFF2-40B4-BE49-F238E27FC236}">
                        <a16:creationId xmlns:a16="http://schemas.microsoft.com/office/drawing/2014/main" id="{B63E5DA6-5465-474E-9753-D947066BF949}"/>
                      </a:ext>
                    </a:extLst>
                  </p:cNvPr>
                  <p:cNvSpPr/>
                  <p:nvPr/>
                </p:nvSpPr>
                <p:spPr>
                  <a:xfrm>
                    <a:off x="440980" y="4114640"/>
                    <a:ext cx="282083" cy="269262"/>
                  </a:xfrm>
                  <a:custGeom>
                    <a:avLst/>
                    <a:gdLst>
                      <a:gd name="connsiteX0" fmla="*/ 254528 w 282083"/>
                      <a:gd name="connsiteY0" fmla="*/ 0 h 269262"/>
                      <a:gd name="connsiteX1" fmla="*/ 282083 w 282083"/>
                      <a:gd name="connsiteY1" fmla="*/ 269262 h 269262"/>
                      <a:gd name="connsiteX2" fmla="*/ 0 w 282083"/>
                      <a:gd name="connsiteY2" fmla="*/ 127711 h 269262"/>
                      <a:gd name="connsiteX3" fmla="*/ 254528 w 282083"/>
                      <a:gd name="connsiteY3" fmla="*/ 0 h 269262"/>
                    </a:gdLst>
                    <a:ahLst/>
                    <a:cxnLst>
                      <a:cxn ang="0">
                        <a:pos x="connsiteX0" y="connsiteY0"/>
                      </a:cxn>
                      <a:cxn ang="0">
                        <a:pos x="connsiteX1" y="connsiteY1"/>
                      </a:cxn>
                      <a:cxn ang="0">
                        <a:pos x="connsiteX2" y="connsiteY2"/>
                      </a:cxn>
                      <a:cxn ang="0">
                        <a:pos x="connsiteX3" y="connsiteY3"/>
                      </a:cxn>
                    </a:cxnLst>
                    <a:rect l="l" t="t" r="r" b="b"/>
                    <a:pathLst>
                      <a:path w="282083" h="269262">
                        <a:moveTo>
                          <a:pt x="254528" y="0"/>
                        </a:moveTo>
                        <a:lnTo>
                          <a:pt x="282083" y="269262"/>
                        </a:lnTo>
                        <a:lnTo>
                          <a:pt x="0" y="127711"/>
                        </a:lnTo>
                        <a:lnTo>
                          <a:pt x="25452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Shape 61">
                    <a:extLst>
                      <a:ext uri="{FF2B5EF4-FFF2-40B4-BE49-F238E27FC236}">
                        <a16:creationId xmlns:a16="http://schemas.microsoft.com/office/drawing/2014/main" id="{03156748-1434-400F-BF42-21D4B16A7A33}"/>
                      </a:ext>
                    </a:extLst>
                  </p:cNvPr>
                  <p:cNvSpPr/>
                  <p:nvPr/>
                </p:nvSpPr>
                <p:spPr>
                  <a:xfrm>
                    <a:off x="-169163" y="4348927"/>
                    <a:ext cx="795529" cy="405041"/>
                  </a:xfrm>
                  <a:custGeom>
                    <a:avLst/>
                    <a:gdLst>
                      <a:gd name="connsiteX0" fmla="*/ 397764 w 795529"/>
                      <a:gd name="connsiteY0" fmla="*/ 0 h 405041"/>
                      <a:gd name="connsiteX1" fmla="*/ 795529 w 795529"/>
                      <a:gd name="connsiteY1" fmla="*/ 199587 h 405041"/>
                      <a:gd name="connsiteX2" fmla="*/ 397764 w 795529"/>
                      <a:gd name="connsiteY2" fmla="*/ 405041 h 405041"/>
                      <a:gd name="connsiteX3" fmla="*/ 0 w 795529"/>
                      <a:gd name="connsiteY3" fmla="*/ 199587 h 405041"/>
                      <a:gd name="connsiteX4" fmla="*/ 397764 w 795529"/>
                      <a:gd name="connsiteY4" fmla="*/ 0 h 4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529" h="405041">
                        <a:moveTo>
                          <a:pt x="397764" y="0"/>
                        </a:moveTo>
                        <a:lnTo>
                          <a:pt x="795529" y="199587"/>
                        </a:lnTo>
                        <a:lnTo>
                          <a:pt x="397764" y="405041"/>
                        </a:lnTo>
                        <a:lnTo>
                          <a:pt x="0" y="199587"/>
                        </a:lnTo>
                        <a:lnTo>
                          <a:pt x="39776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reeform: Shape 62">
                    <a:extLst>
                      <a:ext uri="{FF2B5EF4-FFF2-40B4-BE49-F238E27FC236}">
                        <a16:creationId xmlns:a16="http://schemas.microsoft.com/office/drawing/2014/main" id="{E2C029A2-0F5F-431E-839C-DFF0126EA860}"/>
                      </a:ext>
                    </a:extLst>
                  </p:cNvPr>
                  <p:cNvSpPr/>
                  <p:nvPr/>
                </p:nvSpPr>
                <p:spPr>
                  <a:xfrm>
                    <a:off x="-333451" y="4696446"/>
                    <a:ext cx="354502" cy="347834"/>
                  </a:xfrm>
                  <a:custGeom>
                    <a:avLst/>
                    <a:gdLst>
                      <a:gd name="connsiteX0" fmla="*/ 35595 w 354502"/>
                      <a:gd name="connsiteY0" fmla="*/ 0 h 347834"/>
                      <a:gd name="connsiteX1" fmla="*/ 354502 w 354502"/>
                      <a:gd name="connsiteY1" fmla="*/ 164725 h 347834"/>
                      <a:gd name="connsiteX2" fmla="*/ 0 w 354502"/>
                      <a:gd name="connsiteY2" fmla="*/ 347834 h 347834"/>
                      <a:gd name="connsiteX3" fmla="*/ 35595 w 354502"/>
                      <a:gd name="connsiteY3" fmla="*/ 0 h 347834"/>
                    </a:gdLst>
                    <a:ahLst/>
                    <a:cxnLst>
                      <a:cxn ang="0">
                        <a:pos x="connsiteX0" y="connsiteY0"/>
                      </a:cxn>
                      <a:cxn ang="0">
                        <a:pos x="connsiteX1" y="connsiteY1"/>
                      </a:cxn>
                      <a:cxn ang="0">
                        <a:pos x="connsiteX2" y="connsiteY2"/>
                      </a:cxn>
                      <a:cxn ang="0">
                        <a:pos x="connsiteX3" y="connsiteY3"/>
                      </a:cxn>
                    </a:cxnLst>
                    <a:rect l="l" t="t" r="r" b="b"/>
                    <a:pathLst>
                      <a:path w="354502" h="347834">
                        <a:moveTo>
                          <a:pt x="35595" y="0"/>
                        </a:moveTo>
                        <a:lnTo>
                          <a:pt x="354502" y="164725"/>
                        </a:lnTo>
                        <a:lnTo>
                          <a:pt x="0" y="347834"/>
                        </a:lnTo>
                        <a:lnTo>
                          <a:pt x="3559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reeform: Shape 63">
                    <a:extLst>
                      <a:ext uri="{FF2B5EF4-FFF2-40B4-BE49-F238E27FC236}">
                        <a16:creationId xmlns:a16="http://schemas.microsoft.com/office/drawing/2014/main" id="{2BDDB5C9-DC49-4BA2-BBDE-BBD84A960517}"/>
                      </a:ext>
                    </a:extLst>
                  </p:cNvPr>
                  <p:cNvSpPr/>
                  <p:nvPr/>
                </p:nvSpPr>
                <p:spPr>
                  <a:xfrm>
                    <a:off x="436150" y="4696446"/>
                    <a:ext cx="354502" cy="347834"/>
                  </a:xfrm>
                  <a:custGeom>
                    <a:avLst/>
                    <a:gdLst>
                      <a:gd name="connsiteX0" fmla="*/ 318897 w 354502"/>
                      <a:gd name="connsiteY0" fmla="*/ 0 h 347834"/>
                      <a:gd name="connsiteX1" fmla="*/ 354502 w 354502"/>
                      <a:gd name="connsiteY1" fmla="*/ 347834 h 347834"/>
                      <a:gd name="connsiteX2" fmla="*/ 0 w 354502"/>
                      <a:gd name="connsiteY2" fmla="*/ 164725 h 347834"/>
                      <a:gd name="connsiteX3" fmla="*/ 318897 w 354502"/>
                      <a:gd name="connsiteY3" fmla="*/ 0 h 347834"/>
                    </a:gdLst>
                    <a:ahLst/>
                    <a:cxnLst>
                      <a:cxn ang="0">
                        <a:pos x="connsiteX0" y="connsiteY0"/>
                      </a:cxn>
                      <a:cxn ang="0">
                        <a:pos x="connsiteX1" y="connsiteY1"/>
                      </a:cxn>
                      <a:cxn ang="0">
                        <a:pos x="connsiteX2" y="connsiteY2"/>
                      </a:cxn>
                      <a:cxn ang="0">
                        <a:pos x="connsiteX3" y="connsiteY3"/>
                      </a:cxn>
                    </a:cxnLst>
                    <a:rect l="l" t="t" r="r" b="b"/>
                    <a:pathLst>
                      <a:path w="354502" h="347834">
                        <a:moveTo>
                          <a:pt x="318897" y="0"/>
                        </a:moveTo>
                        <a:lnTo>
                          <a:pt x="354502" y="347834"/>
                        </a:lnTo>
                        <a:lnTo>
                          <a:pt x="0" y="164725"/>
                        </a:lnTo>
                        <a:lnTo>
                          <a:pt x="31889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Shape 64">
                    <a:extLst>
                      <a:ext uri="{FF2B5EF4-FFF2-40B4-BE49-F238E27FC236}">
                        <a16:creationId xmlns:a16="http://schemas.microsoft.com/office/drawing/2014/main" id="{DFD6E837-1721-4832-83B1-7B11FCE4F005}"/>
                      </a:ext>
                    </a:extLst>
                  </p:cNvPr>
                  <p:cNvSpPr/>
                  <p:nvPr/>
                </p:nvSpPr>
                <p:spPr>
                  <a:xfrm>
                    <a:off x="-244324" y="4968376"/>
                    <a:ext cx="945851" cy="527199"/>
                  </a:xfrm>
                  <a:custGeom>
                    <a:avLst/>
                    <a:gdLst>
                      <a:gd name="connsiteX0" fmla="*/ 472925 w 945851"/>
                      <a:gd name="connsiteY0" fmla="*/ 0 h 527199"/>
                      <a:gd name="connsiteX1" fmla="*/ 945851 w 945851"/>
                      <a:gd name="connsiteY1" fmla="*/ 244278 h 527199"/>
                      <a:gd name="connsiteX2" fmla="*/ 472925 w 945851"/>
                      <a:gd name="connsiteY2" fmla="*/ 527199 h 527199"/>
                      <a:gd name="connsiteX3" fmla="*/ 0 w 945851"/>
                      <a:gd name="connsiteY3" fmla="*/ 244269 h 527199"/>
                      <a:gd name="connsiteX4" fmla="*/ 472925 w 945851"/>
                      <a:gd name="connsiteY4" fmla="*/ 0 h 52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51" h="527199">
                        <a:moveTo>
                          <a:pt x="472925" y="0"/>
                        </a:moveTo>
                        <a:lnTo>
                          <a:pt x="945851" y="244278"/>
                        </a:lnTo>
                        <a:lnTo>
                          <a:pt x="472925" y="527199"/>
                        </a:lnTo>
                        <a:lnTo>
                          <a:pt x="0" y="244269"/>
                        </a:lnTo>
                        <a:lnTo>
                          <a:pt x="472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Shape 65">
                    <a:extLst>
                      <a:ext uri="{FF2B5EF4-FFF2-40B4-BE49-F238E27FC236}">
                        <a16:creationId xmlns:a16="http://schemas.microsoft.com/office/drawing/2014/main" id="{42FE1DA6-E2A7-4C51-8D9E-E7C514F0A006}"/>
                      </a:ext>
                    </a:extLst>
                  </p:cNvPr>
                  <p:cNvSpPr/>
                  <p:nvPr/>
                </p:nvSpPr>
                <p:spPr>
                  <a:xfrm>
                    <a:off x="-419309" y="5361873"/>
                    <a:ext cx="462382" cy="521313"/>
                  </a:xfrm>
                  <a:custGeom>
                    <a:avLst/>
                    <a:gdLst>
                      <a:gd name="connsiteX0" fmla="*/ 53359 w 462382"/>
                      <a:gd name="connsiteY0" fmla="*/ 0 h 521313"/>
                      <a:gd name="connsiteX1" fmla="*/ 462382 w 462382"/>
                      <a:gd name="connsiteY1" fmla="*/ 244697 h 521313"/>
                      <a:gd name="connsiteX2" fmla="*/ 0 w 462382"/>
                      <a:gd name="connsiteY2" fmla="*/ 521313 h 521313"/>
                      <a:gd name="connsiteX3" fmla="*/ 53359 w 462382"/>
                      <a:gd name="connsiteY3" fmla="*/ 0 h 521313"/>
                    </a:gdLst>
                    <a:ahLst/>
                    <a:cxnLst>
                      <a:cxn ang="0">
                        <a:pos x="connsiteX0" y="connsiteY0"/>
                      </a:cxn>
                      <a:cxn ang="0">
                        <a:pos x="connsiteX1" y="connsiteY1"/>
                      </a:cxn>
                      <a:cxn ang="0">
                        <a:pos x="connsiteX2" y="connsiteY2"/>
                      </a:cxn>
                      <a:cxn ang="0">
                        <a:pos x="connsiteX3" y="connsiteY3"/>
                      </a:cxn>
                    </a:cxnLst>
                    <a:rect l="l" t="t" r="r" b="b"/>
                    <a:pathLst>
                      <a:path w="462382" h="521313">
                        <a:moveTo>
                          <a:pt x="53359" y="0"/>
                        </a:moveTo>
                        <a:lnTo>
                          <a:pt x="462382" y="244697"/>
                        </a:lnTo>
                        <a:lnTo>
                          <a:pt x="0" y="521313"/>
                        </a:lnTo>
                        <a:lnTo>
                          <a:pt x="5335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Freeform: Shape 66">
                    <a:extLst>
                      <a:ext uri="{FF2B5EF4-FFF2-40B4-BE49-F238E27FC236}">
                        <a16:creationId xmlns:a16="http://schemas.microsoft.com/office/drawing/2014/main" id="{AAFE6491-D801-469C-B899-0F3CE9A193FF}"/>
                      </a:ext>
                    </a:extLst>
                  </p:cNvPr>
                  <p:cNvSpPr/>
                  <p:nvPr/>
                </p:nvSpPr>
                <p:spPr>
                  <a:xfrm>
                    <a:off x="414138" y="5361873"/>
                    <a:ext cx="462372" cy="521313"/>
                  </a:xfrm>
                  <a:custGeom>
                    <a:avLst/>
                    <a:gdLst>
                      <a:gd name="connsiteX0" fmla="*/ 409022 w 462372"/>
                      <a:gd name="connsiteY0" fmla="*/ 0 h 521313"/>
                      <a:gd name="connsiteX1" fmla="*/ 462372 w 462372"/>
                      <a:gd name="connsiteY1" fmla="*/ 521313 h 521313"/>
                      <a:gd name="connsiteX2" fmla="*/ 0 w 462372"/>
                      <a:gd name="connsiteY2" fmla="*/ 244697 h 521313"/>
                      <a:gd name="connsiteX3" fmla="*/ 409022 w 462372"/>
                      <a:gd name="connsiteY3" fmla="*/ 0 h 521313"/>
                    </a:gdLst>
                    <a:ahLst/>
                    <a:cxnLst>
                      <a:cxn ang="0">
                        <a:pos x="connsiteX0" y="connsiteY0"/>
                      </a:cxn>
                      <a:cxn ang="0">
                        <a:pos x="connsiteX1" y="connsiteY1"/>
                      </a:cxn>
                      <a:cxn ang="0">
                        <a:pos x="connsiteX2" y="connsiteY2"/>
                      </a:cxn>
                      <a:cxn ang="0">
                        <a:pos x="connsiteX3" y="connsiteY3"/>
                      </a:cxn>
                    </a:cxnLst>
                    <a:rect l="l" t="t" r="r" b="b"/>
                    <a:pathLst>
                      <a:path w="462372" h="521313">
                        <a:moveTo>
                          <a:pt x="409022" y="0"/>
                        </a:moveTo>
                        <a:lnTo>
                          <a:pt x="462372" y="521313"/>
                        </a:lnTo>
                        <a:lnTo>
                          <a:pt x="0" y="244697"/>
                        </a:lnTo>
                        <a:lnTo>
                          <a:pt x="4090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1" name="Group 10">
                <a:extLst>
                  <a:ext uri="{FF2B5EF4-FFF2-40B4-BE49-F238E27FC236}">
                    <a16:creationId xmlns:a16="http://schemas.microsoft.com/office/drawing/2014/main" id="{50BD0F0B-0A85-4392-A207-9C1EAABB684E}"/>
                  </a:ext>
                </a:extLst>
              </p:cNvPr>
              <p:cNvGrpSpPr/>
              <p:nvPr/>
            </p:nvGrpSpPr>
            <p:grpSpPr>
              <a:xfrm>
                <a:off x="926752" y="1371263"/>
                <a:ext cx="4478356" cy="1399486"/>
                <a:chOff x="926752" y="1371263"/>
                <a:chExt cx="4478356" cy="1399486"/>
              </a:xfrm>
            </p:grpSpPr>
            <p:grpSp>
              <p:nvGrpSpPr>
                <p:cNvPr id="12" name="Group 11">
                  <a:extLst>
                    <a:ext uri="{FF2B5EF4-FFF2-40B4-BE49-F238E27FC236}">
                      <a16:creationId xmlns:a16="http://schemas.microsoft.com/office/drawing/2014/main" id="{F2328F03-9BCD-4D4B-8DDF-2B7D7AA17F15}"/>
                    </a:ext>
                  </a:extLst>
                </p:cNvPr>
                <p:cNvGrpSpPr/>
                <p:nvPr/>
              </p:nvGrpSpPr>
              <p:grpSpPr>
                <a:xfrm>
                  <a:off x="926752" y="1371263"/>
                  <a:ext cx="4478356" cy="1399486"/>
                  <a:chOff x="-2209799" y="1280884"/>
                  <a:chExt cx="4876799" cy="1524001"/>
                </a:xfrm>
              </p:grpSpPr>
              <p:sp>
                <p:nvSpPr>
                  <p:cNvPr id="20" name="Freeform: Shape 19">
                    <a:extLst>
                      <a:ext uri="{FF2B5EF4-FFF2-40B4-BE49-F238E27FC236}">
                        <a16:creationId xmlns:a16="http://schemas.microsoft.com/office/drawing/2014/main" id="{DBEC5DC1-7986-4080-A4FB-BEB824337D88}"/>
                      </a:ext>
                    </a:extLst>
                  </p:cNvPr>
                  <p:cNvSpPr/>
                  <p:nvPr/>
                </p:nvSpPr>
                <p:spPr>
                  <a:xfrm>
                    <a:off x="-2209799" y="1280888"/>
                    <a:ext cx="471545" cy="1523997"/>
                  </a:xfrm>
                  <a:custGeom>
                    <a:avLst/>
                    <a:gdLst>
                      <a:gd name="connsiteX0" fmla="*/ 190500 w 471545"/>
                      <a:gd name="connsiteY0" fmla="*/ 761998 h 1523997"/>
                      <a:gd name="connsiteX1" fmla="*/ 443055 w 471545"/>
                      <a:gd name="connsiteY1" fmla="*/ 163190 h 1523997"/>
                      <a:gd name="connsiteX2" fmla="*/ 444236 w 471545"/>
                      <a:gd name="connsiteY2" fmla="*/ 28487 h 1523997"/>
                      <a:gd name="connsiteX3" fmla="*/ 309534 w 471545"/>
                      <a:gd name="connsiteY3" fmla="*/ 27306 h 1523997"/>
                      <a:gd name="connsiteX4" fmla="*/ 0 w 471545"/>
                      <a:gd name="connsiteY4" fmla="*/ 761998 h 1523997"/>
                      <a:gd name="connsiteX5" fmla="*/ 309543 w 471545"/>
                      <a:gd name="connsiteY5" fmla="*/ 1496690 h 1523997"/>
                      <a:gd name="connsiteX6" fmla="*/ 376295 w 471545"/>
                      <a:gd name="connsiteY6" fmla="*/ 1523998 h 1523997"/>
                      <a:gd name="connsiteX7" fmla="*/ 444236 w 471545"/>
                      <a:gd name="connsiteY7" fmla="*/ 1495509 h 1523997"/>
                      <a:gd name="connsiteX8" fmla="*/ 443055 w 471545"/>
                      <a:gd name="connsiteY8" fmla="*/ 1360806 h 1523997"/>
                      <a:gd name="connsiteX9" fmla="*/ 190500 w 471545"/>
                      <a:gd name="connsiteY9" fmla="*/ 761998 h 15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545" h="1523997">
                        <a:moveTo>
                          <a:pt x="190500" y="761998"/>
                        </a:moveTo>
                        <a:cubicBezTo>
                          <a:pt x="190500" y="535893"/>
                          <a:pt x="280197" y="323229"/>
                          <a:pt x="443055" y="163190"/>
                        </a:cubicBezTo>
                        <a:cubicBezTo>
                          <a:pt x="480574" y="126318"/>
                          <a:pt x="481108" y="66015"/>
                          <a:pt x="444236" y="28487"/>
                        </a:cubicBezTo>
                        <a:cubicBezTo>
                          <a:pt x="407365" y="-9032"/>
                          <a:pt x="347053" y="-9556"/>
                          <a:pt x="309534" y="27306"/>
                        </a:cubicBezTo>
                        <a:cubicBezTo>
                          <a:pt x="109928" y="223464"/>
                          <a:pt x="0" y="484382"/>
                          <a:pt x="0" y="761998"/>
                        </a:cubicBezTo>
                        <a:cubicBezTo>
                          <a:pt x="0" y="1039613"/>
                          <a:pt x="109928" y="1300532"/>
                          <a:pt x="309543" y="1496690"/>
                        </a:cubicBezTo>
                        <a:cubicBezTo>
                          <a:pt x="328089" y="1514911"/>
                          <a:pt x="352196" y="1523998"/>
                          <a:pt x="376295" y="1523998"/>
                        </a:cubicBezTo>
                        <a:cubicBezTo>
                          <a:pt x="400945" y="1523998"/>
                          <a:pt x="425596" y="1514482"/>
                          <a:pt x="444236" y="1495509"/>
                        </a:cubicBezTo>
                        <a:cubicBezTo>
                          <a:pt x="481108" y="1457990"/>
                          <a:pt x="480574" y="1397677"/>
                          <a:pt x="443055" y="1360806"/>
                        </a:cubicBezTo>
                        <a:cubicBezTo>
                          <a:pt x="280197" y="1200776"/>
                          <a:pt x="190500" y="988102"/>
                          <a:pt x="190500" y="761998"/>
                        </a:cubicBezTo>
                        <a:close/>
                      </a:path>
                    </a:pathLst>
                  </a:custGeom>
                  <a:solidFill>
                    <a:schemeClr val="tx1">
                      <a:lumMod val="75000"/>
                      <a:lumOff val="25000"/>
                    </a:schemeClr>
                  </a:solidFill>
                  <a:ln w="9525"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E44D9740-ACD0-49EB-BBD8-B4D052EEC6B0}"/>
                      </a:ext>
                    </a:extLst>
                  </p:cNvPr>
                  <p:cNvSpPr/>
                  <p:nvPr/>
                </p:nvSpPr>
                <p:spPr>
                  <a:xfrm>
                    <a:off x="-1825980" y="1547591"/>
                    <a:ext cx="359136" cy="990594"/>
                  </a:xfrm>
                  <a:custGeom>
                    <a:avLst/>
                    <a:gdLst>
                      <a:gd name="connsiteX0" fmla="*/ 331813 w 359136"/>
                      <a:gd name="connsiteY0" fmla="*/ 28483 h 990594"/>
                      <a:gd name="connsiteX1" fmla="*/ 197110 w 359136"/>
                      <a:gd name="connsiteY1" fmla="*/ 27302 h 990594"/>
                      <a:gd name="connsiteX2" fmla="*/ 0 w 359136"/>
                      <a:gd name="connsiteY2" fmla="*/ 495294 h 990594"/>
                      <a:gd name="connsiteX3" fmla="*/ 197110 w 359136"/>
                      <a:gd name="connsiteY3" fmla="*/ 963286 h 990594"/>
                      <a:gd name="connsiteX4" fmla="*/ 263881 w 359136"/>
                      <a:gd name="connsiteY4" fmla="*/ 990594 h 990594"/>
                      <a:gd name="connsiteX5" fmla="*/ 331822 w 359136"/>
                      <a:gd name="connsiteY5" fmla="*/ 962105 h 990594"/>
                      <a:gd name="connsiteX6" fmla="*/ 330651 w 359136"/>
                      <a:gd name="connsiteY6" fmla="*/ 827402 h 990594"/>
                      <a:gd name="connsiteX7" fmla="*/ 190500 w 359136"/>
                      <a:gd name="connsiteY7" fmla="*/ 495294 h 990594"/>
                      <a:gd name="connsiteX8" fmla="*/ 330641 w 359136"/>
                      <a:gd name="connsiteY8" fmla="*/ 163186 h 990594"/>
                      <a:gd name="connsiteX9" fmla="*/ 331813 w 359136"/>
                      <a:gd name="connsiteY9" fmla="*/ 28483 h 99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136" h="990594">
                        <a:moveTo>
                          <a:pt x="331813" y="28483"/>
                        </a:moveTo>
                        <a:cubicBezTo>
                          <a:pt x="294951" y="-9026"/>
                          <a:pt x="234648" y="-9559"/>
                          <a:pt x="197110" y="27302"/>
                        </a:cubicBezTo>
                        <a:cubicBezTo>
                          <a:pt x="70009" y="152223"/>
                          <a:pt x="0" y="318424"/>
                          <a:pt x="0" y="495294"/>
                        </a:cubicBezTo>
                        <a:cubicBezTo>
                          <a:pt x="0" y="672164"/>
                          <a:pt x="70009" y="838375"/>
                          <a:pt x="197110" y="963286"/>
                        </a:cubicBezTo>
                        <a:cubicBezTo>
                          <a:pt x="215665" y="981507"/>
                          <a:pt x="239773" y="990594"/>
                          <a:pt x="263881" y="990594"/>
                        </a:cubicBezTo>
                        <a:cubicBezTo>
                          <a:pt x="288531" y="990594"/>
                          <a:pt x="313182" y="981079"/>
                          <a:pt x="331822" y="962105"/>
                        </a:cubicBezTo>
                        <a:cubicBezTo>
                          <a:pt x="368694" y="924595"/>
                          <a:pt x="368170" y="864274"/>
                          <a:pt x="330651" y="827402"/>
                        </a:cubicBezTo>
                        <a:cubicBezTo>
                          <a:pt x="240278" y="738601"/>
                          <a:pt x="190500" y="620653"/>
                          <a:pt x="190500" y="495294"/>
                        </a:cubicBezTo>
                        <a:cubicBezTo>
                          <a:pt x="190500" y="369936"/>
                          <a:pt x="240268" y="251988"/>
                          <a:pt x="330641" y="163186"/>
                        </a:cubicBezTo>
                        <a:cubicBezTo>
                          <a:pt x="368160" y="126315"/>
                          <a:pt x="368684" y="66002"/>
                          <a:pt x="331813" y="28483"/>
                        </a:cubicBezTo>
                        <a:close/>
                      </a:path>
                    </a:pathLst>
                  </a:custGeom>
                  <a:solidFill>
                    <a:schemeClr val="tx1">
                      <a:lumMod val="75000"/>
                      <a:lumOff val="25000"/>
                    </a:schemeClr>
                  </a:solidFill>
                  <a:ln w="9525"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B3F27E76-D1FA-462E-81F9-DEC0ADE5E8D9}"/>
                      </a:ext>
                    </a:extLst>
                  </p:cNvPr>
                  <p:cNvSpPr/>
                  <p:nvPr/>
                </p:nvSpPr>
                <p:spPr>
                  <a:xfrm>
                    <a:off x="2195454" y="1280884"/>
                    <a:ext cx="471546" cy="1524001"/>
                  </a:xfrm>
                  <a:custGeom>
                    <a:avLst/>
                    <a:gdLst>
                      <a:gd name="connsiteX0" fmla="*/ 162012 w 471546"/>
                      <a:gd name="connsiteY0" fmla="*/ 27309 h 1524001"/>
                      <a:gd name="connsiteX1" fmla="*/ 27310 w 471546"/>
                      <a:gd name="connsiteY1" fmla="*/ 28491 h 1524001"/>
                      <a:gd name="connsiteX2" fmla="*/ 28491 w 471546"/>
                      <a:gd name="connsiteY2" fmla="*/ 163193 h 1524001"/>
                      <a:gd name="connsiteX3" fmla="*/ 281046 w 471546"/>
                      <a:gd name="connsiteY3" fmla="*/ 762001 h 1524001"/>
                      <a:gd name="connsiteX4" fmla="*/ 28491 w 471546"/>
                      <a:gd name="connsiteY4" fmla="*/ 1360810 h 1524001"/>
                      <a:gd name="connsiteX5" fmla="*/ 27310 w 471546"/>
                      <a:gd name="connsiteY5" fmla="*/ 1495512 h 1524001"/>
                      <a:gd name="connsiteX6" fmla="*/ 95251 w 471546"/>
                      <a:gd name="connsiteY6" fmla="*/ 1524001 h 1524001"/>
                      <a:gd name="connsiteX7" fmla="*/ 162003 w 471546"/>
                      <a:gd name="connsiteY7" fmla="*/ 1496693 h 1524001"/>
                      <a:gd name="connsiteX8" fmla="*/ 471546 w 471546"/>
                      <a:gd name="connsiteY8" fmla="*/ 762001 h 1524001"/>
                      <a:gd name="connsiteX9" fmla="*/ 162012 w 471546"/>
                      <a:gd name="connsiteY9" fmla="*/ 2730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546" h="1524001">
                        <a:moveTo>
                          <a:pt x="162012" y="27309"/>
                        </a:moveTo>
                        <a:cubicBezTo>
                          <a:pt x="124493" y="-9552"/>
                          <a:pt x="64181" y="-9038"/>
                          <a:pt x="27310" y="28491"/>
                        </a:cubicBezTo>
                        <a:cubicBezTo>
                          <a:pt x="-9562" y="66009"/>
                          <a:pt x="-9028" y="126322"/>
                          <a:pt x="28491" y="163193"/>
                        </a:cubicBezTo>
                        <a:cubicBezTo>
                          <a:pt x="191359" y="323232"/>
                          <a:pt x="281046" y="535897"/>
                          <a:pt x="281046" y="762001"/>
                        </a:cubicBezTo>
                        <a:cubicBezTo>
                          <a:pt x="281046" y="988106"/>
                          <a:pt x="191349" y="1200770"/>
                          <a:pt x="28491" y="1360810"/>
                        </a:cubicBezTo>
                        <a:cubicBezTo>
                          <a:pt x="-9028" y="1397681"/>
                          <a:pt x="-9562" y="1457984"/>
                          <a:pt x="27310" y="1495512"/>
                        </a:cubicBezTo>
                        <a:cubicBezTo>
                          <a:pt x="45960" y="1514486"/>
                          <a:pt x="70601" y="1524001"/>
                          <a:pt x="95251" y="1524001"/>
                        </a:cubicBezTo>
                        <a:cubicBezTo>
                          <a:pt x="119350" y="1524001"/>
                          <a:pt x="143467" y="1514915"/>
                          <a:pt x="162003" y="1496693"/>
                        </a:cubicBezTo>
                        <a:cubicBezTo>
                          <a:pt x="361618" y="1300535"/>
                          <a:pt x="471546" y="1039626"/>
                          <a:pt x="471546" y="762001"/>
                        </a:cubicBezTo>
                        <a:cubicBezTo>
                          <a:pt x="471546" y="484376"/>
                          <a:pt x="361618" y="223467"/>
                          <a:pt x="162012" y="27309"/>
                        </a:cubicBezTo>
                        <a:close/>
                      </a:path>
                    </a:pathLst>
                  </a:custGeom>
                  <a:solidFill>
                    <a:schemeClr val="tx1">
                      <a:lumMod val="75000"/>
                      <a:lumOff val="25000"/>
                    </a:schemeClr>
                  </a:solidFill>
                  <a:ln w="9525" cap="flat">
                    <a:noFill/>
                    <a:prstDash val="solid"/>
                    <a:miter/>
                  </a:ln>
                </p:spPr>
                <p:txBody>
                  <a:bodyPr rtlCol="0" anchor="ctr"/>
                  <a:lstStyle/>
                  <a:p>
                    <a:endParaRPr lang="en-US" sz="1350"/>
                  </a:p>
                </p:txBody>
              </p:sp>
              <p:sp>
                <p:nvSpPr>
                  <p:cNvPr id="23" name="Freeform: Shape 22">
                    <a:extLst>
                      <a:ext uri="{FF2B5EF4-FFF2-40B4-BE49-F238E27FC236}">
                        <a16:creationId xmlns:a16="http://schemas.microsoft.com/office/drawing/2014/main" id="{C313291B-442F-4FCF-95C9-3BE8367A3F06}"/>
                      </a:ext>
                    </a:extLst>
                  </p:cNvPr>
                  <p:cNvSpPr/>
                  <p:nvPr/>
                </p:nvSpPr>
                <p:spPr>
                  <a:xfrm>
                    <a:off x="1924044" y="1547588"/>
                    <a:ext cx="359127" cy="990597"/>
                  </a:xfrm>
                  <a:custGeom>
                    <a:avLst/>
                    <a:gdLst>
                      <a:gd name="connsiteX0" fmla="*/ 162017 w 359127"/>
                      <a:gd name="connsiteY0" fmla="*/ 27306 h 990597"/>
                      <a:gd name="connsiteX1" fmla="*/ 27314 w 359127"/>
                      <a:gd name="connsiteY1" fmla="*/ 28487 h 990597"/>
                      <a:gd name="connsiteX2" fmla="*/ 28486 w 359127"/>
                      <a:gd name="connsiteY2" fmla="*/ 163190 h 990597"/>
                      <a:gd name="connsiteX3" fmla="*/ 168627 w 359127"/>
                      <a:gd name="connsiteY3" fmla="*/ 495298 h 990597"/>
                      <a:gd name="connsiteX4" fmla="*/ 28486 w 359127"/>
                      <a:gd name="connsiteY4" fmla="*/ 827406 h 990597"/>
                      <a:gd name="connsiteX5" fmla="*/ 27314 w 359127"/>
                      <a:gd name="connsiteY5" fmla="*/ 962108 h 990597"/>
                      <a:gd name="connsiteX6" fmla="*/ 95256 w 359127"/>
                      <a:gd name="connsiteY6" fmla="*/ 990598 h 990597"/>
                      <a:gd name="connsiteX7" fmla="*/ 162017 w 359127"/>
                      <a:gd name="connsiteY7" fmla="*/ 963290 h 990597"/>
                      <a:gd name="connsiteX8" fmla="*/ 359127 w 359127"/>
                      <a:gd name="connsiteY8" fmla="*/ 495298 h 990597"/>
                      <a:gd name="connsiteX9" fmla="*/ 162017 w 359127"/>
                      <a:gd name="connsiteY9" fmla="*/ 27306 h 99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127" h="990597">
                        <a:moveTo>
                          <a:pt x="162017" y="27306"/>
                        </a:moveTo>
                        <a:cubicBezTo>
                          <a:pt x="124498" y="-9556"/>
                          <a:pt x="64186" y="-9032"/>
                          <a:pt x="27314" y="28487"/>
                        </a:cubicBezTo>
                        <a:cubicBezTo>
                          <a:pt x="-9557" y="65996"/>
                          <a:pt x="-9033" y="126318"/>
                          <a:pt x="28486" y="163190"/>
                        </a:cubicBezTo>
                        <a:cubicBezTo>
                          <a:pt x="118859" y="251991"/>
                          <a:pt x="168627" y="369939"/>
                          <a:pt x="168627" y="495298"/>
                        </a:cubicBezTo>
                        <a:cubicBezTo>
                          <a:pt x="168627" y="620656"/>
                          <a:pt x="118859" y="738604"/>
                          <a:pt x="28486" y="827406"/>
                        </a:cubicBezTo>
                        <a:cubicBezTo>
                          <a:pt x="-9033" y="864277"/>
                          <a:pt x="-9557" y="924589"/>
                          <a:pt x="27314" y="962108"/>
                        </a:cubicBezTo>
                        <a:cubicBezTo>
                          <a:pt x="45964" y="981082"/>
                          <a:pt x="70596" y="990598"/>
                          <a:pt x="95256" y="990598"/>
                        </a:cubicBezTo>
                        <a:cubicBezTo>
                          <a:pt x="119354" y="990598"/>
                          <a:pt x="143472" y="981511"/>
                          <a:pt x="162017" y="963290"/>
                        </a:cubicBezTo>
                        <a:cubicBezTo>
                          <a:pt x="289128" y="838379"/>
                          <a:pt x="359127" y="672177"/>
                          <a:pt x="359127" y="495298"/>
                        </a:cubicBezTo>
                        <a:cubicBezTo>
                          <a:pt x="359127" y="318418"/>
                          <a:pt x="289128" y="152226"/>
                          <a:pt x="162017" y="27306"/>
                        </a:cubicBezTo>
                        <a:close/>
                      </a:path>
                    </a:pathLst>
                  </a:custGeom>
                  <a:solidFill>
                    <a:schemeClr val="tx1">
                      <a:lumMod val="75000"/>
                      <a:lumOff val="25000"/>
                    </a:schemeClr>
                  </a:solidFill>
                  <a:ln w="9525" cap="flat">
                    <a:noFill/>
                    <a:prstDash val="solid"/>
                    <a:miter/>
                  </a:ln>
                </p:spPr>
                <p:txBody>
                  <a:bodyPr rtlCol="0" anchor="ctr"/>
                  <a:lstStyle/>
                  <a:p>
                    <a:endParaRPr lang="en-US" sz="1350"/>
                  </a:p>
                </p:txBody>
              </p:sp>
            </p:grpSp>
            <p:grpSp>
              <p:nvGrpSpPr>
                <p:cNvPr id="13" name="Group 12">
                  <a:extLst>
                    <a:ext uri="{FF2B5EF4-FFF2-40B4-BE49-F238E27FC236}">
                      <a16:creationId xmlns:a16="http://schemas.microsoft.com/office/drawing/2014/main" id="{6F20ED4E-4F55-4150-83CB-969931564973}"/>
                    </a:ext>
                  </a:extLst>
                </p:cNvPr>
                <p:cNvGrpSpPr/>
                <p:nvPr/>
              </p:nvGrpSpPr>
              <p:grpSpPr>
                <a:xfrm>
                  <a:off x="1725477" y="1489785"/>
                  <a:ext cx="2880906" cy="1150582"/>
                  <a:chOff x="-1212234" y="1461664"/>
                  <a:chExt cx="2880906" cy="1150582"/>
                </a:xfrm>
              </p:grpSpPr>
              <p:grpSp>
                <p:nvGrpSpPr>
                  <p:cNvPr id="14" name="Group 13">
                    <a:extLst>
                      <a:ext uri="{FF2B5EF4-FFF2-40B4-BE49-F238E27FC236}">
                        <a16:creationId xmlns:a16="http://schemas.microsoft.com/office/drawing/2014/main" id="{23318579-95EB-4C3C-9D41-C7AA59CEBA77}"/>
                      </a:ext>
                    </a:extLst>
                  </p:cNvPr>
                  <p:cNvGrpSpPr/>
                  <p:nvPr/>
                </p:nvGrpSpPr>
                <p:grpSpPr>
                  <a:xfrm>
                    <a:off x="-1212234" y="1461664"/>
                    <a:ext cx="814994" cy="1150582"/>
                    <a:chOff x="4394200" y="1041398"/>
                    <a:chExt cx="1079500" cy="1524004"/>
                  </a:xfrm>
                </p:grpSpPr>
                <p:sp>
                  <p:nvSpPr>
                    <p:cNvPr id="18" name="Rectangle: Rounded Corners 17">
                      <a:extLst>
                        <a:ext uri="{FF2B5EF4-FFF2-40B4-BE49-F238E27FC236}">
                          <a16:creationId xmlns:a16="http://schemas.microsoft.com/office/drawing/2014/main" id="{D5393000-6121-4CCD-AB33-CF529D80D7EF}"/>
                        </a:ext>
                      </a:extLst>
                    </p:cNvPr>
                    <p:cNvSpPr/>
                    <p:nvPr/>
                  </p:nvSpPr>
                  <p:spPr>
                    <a:xfrm>
                      <a:off x="4394200" y="1587500"/>
                      <a:ext cx="762002" cy="431800"/>
                    </a:xfrm>
                    <a:prstGeom prst="roundRect">
                      <a:avLst>
                        <a:gd name="adj" fmla="val 50000"/>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Shape 18">
                      <a:extLst>
                        <a:ext uri="{FF2B5EF4-FFF2-40B4-BE49-F238E27FC236}">
                          <a16:creationId xmlns:a16="http://schemas.microsoft.com/office/drawing/2014/main" id="{0F4C1395-0BE8-4C63-8074-C5626DD38E46}"/>
                        </a:ext>
                      </a:extLst>
                    </p:cNvPr>
                    <p:cNvSpPr/>
                    <p:nvPr/>
                  </p:nvSpPr>
                  <p:spPr>
                    <a:xfrm>
                      <a:off x="4711698" y="1041398"/>
                      <a:ext cx="762002" cy="1524004"/>
                    </a:xfrm>
                    <a:custGeom>
                      <a:avLst/>
                      <a:gdLst>
                        <a:gd name="connsiteX0" fmla="*/ 0 w 2438400"/>
                        <a:gd name="connsiteY0" fmla="*/ 0 h 4876800"/>
                        <a:gd name="connsiteX1" fmla="*/ 0 w 2438400"/>
                        <a:gd name="connsiteY1" fmla="*/ 4876800 h 4876800"/>
                        <a:gd name="connsiteX2" fmla="*/ 2438400 w 2438400"/>
                        <a:gd name="connsiteY2" fmla="*/ 2438400 h 4876800"/>
                        <a:gd name="connsiteX3" fmla="*/ 0 w 24384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438400" h="4876800">
                          <a:moveTo>
                            <a:pt x="0" y="0"/>
                          </a:moveTo>
                          <a:lnTo>
                            <a:pt x="0" y="4876800"/>
                          </a:lnTo>
                          <a:cubicBezTo>
                            <a:pt x="1347721" y="4876800"/>
                            <a:pt x="2438400" y="3786216"/>
                            <a:pt x="2438400" y="2438400"/>
                          </a:cubicBezTo>
                          <a:cubicBezTo>
                            <a:pt x="2438400" y="1090679"/>
                            <a:pt x="1347816" y="0"/>
                            <a:pt x="0" y="0"/>
                          </a:cubicBezTo>
                          <a:close/>
                        </a:path>
                      </a:pathLst>
                    </a:custGeom>
                    <a:solidFill>
                      <a:srgbClr val="04967B"/>
                    </a:solidFill>
                    <a:ln w="9525" cap="flat">
                      <a:noFill/>
                      <a:prstDash val="solid"/>
                      <a:miter/>
                    </a:ln>
                  </p:spPr>
                  <p:txBody>
                    <a:bodyPr rtlCol="0" anchor="ctr"/>
                    <a:lstStyle/>
                    <a:p>
                      <a:endParaRPr lang="en-US" sz="1350"/>
                    </a:p>
                  </p:txBody>
                </p:sp>
              </p:grpSp>
              <p:grpSp>
                <p:nvGrpSpPr>
                  <p:cNvPr id="15" name="Group 14">
                    <a:extLst>
                      <a:ext uri="{FF2B5EF4-FFF2-40B4-BE49-F238E27FC236}">
                        <a16:creationId xmlns:a16="http://schemas.microsoft.com/office/drawing/2014/main" id="{AC68120C-DF42-484C-AA47-F4A95C6E56AF}"/>
                      </a:ext>
                    </a:extLst>
                  </p:cNvPr>
                  <p:cNvGrpSpPr/>
                  <p:nvPr/>
                </p:nvGrpSpPr>
                <p:grpSpPr>
                  <a:xfrm flipH="1">
                    <a:off x="853678" y="1461664"/>
                    <a:ext cx="814994" cy="1150582"/>
                    <a:chOff x="4394200" y="1041398"/>
                    <a:chExt cx="1079500" cy="1524004"/>
                  </a:xfrm>
                </p:grpSpPr>
                <p:sp>
                  <p:nvSpPr>
                    <p:cNvPr id="16" name="Rectangle: Rounded Corners 15">
                      <a:extLst>
                        <a:ext uri="{FF2B5EF4-FFF2-40B4-BE49-F238E27FC236}">
                          <a16:creationId xmlns:a16="http://schemas.microsoft.com/office/drawing/2014/main" id="{4B81B7C5-4BD5-4F7A-B459-0ABCCE102B48}"/>
                        </a:ext>
                      </a:extLst>
                    </p:cNvPr>
                    <p:cNvSpPr/>
                    <p:nvPr/>
                  </p:nvSpPr>
                  <p:spPr>
                    <a:xfrm>
                      <a:off x="4394200" y="1587500"/>
                      <a:ext cx="762002" cy="431800"/>
                    </a:xfrm>
                    <a:prstGeom prst="roundRect">
                      <a:avLst>
                        <a:gd name="adj" fmla="val 50000"/>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8BBD5015-914E-4F1C-8E79-1ABF37ADC380}"/>
                        </a:ext>
                      </a:extLst>
                    </p:cNvPr>
                    <p:cNvSpPr/>
                    <p:nvPr/>
                  </p:nvSpPr>
                  <p:spPr>
                    <a:xfrm>
                      <a:off x="4711698" y="1041398"/>
                      <a:ext cx="762002" cy="1524004"/>
                    </a:xfrm>
                    <a:custGeom>
                      <a:avLst/>
                      <a:gdLst>
                        <a:gd name="connsiteX0" fmla="*/ 0 w 2438400"/>
                        <a:gd name="connsiteY0" fmla="*/ 0 h 4876800"/>
                        <a:gd name="connsiteX1" fmla="*/ 0 w 2438400"/>
                        <a:gd name="connsiteY1" fmla="*/ 4876800 h 4876800"/>
                        <a:gd name="connsiteX2" fmla="*/ 2438400 w 2438400"/>
                        <a:gd name="connsiteY2" fmla="*/ 2438400 h 4876800"/>
                        <a:gd name="connsiteX3" fmla="*/ 0 w 24384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438400" h="4876800">
                          <a:moveTo>
                            <a:pt x="0" y="0"/>
                          </a:moveTo>
                          <a:lnTo>
                            <a:pt x="0" y="4876800"/>
                          </a:lnTo>
                          <a:cubicBezTo>
                            <a:pt x="1347721" y="4876800"/>
                            <a:pt x="2438400" y="3786216"/>
                            <a:pt x="2438400" y="2438400"/>
                          </a:cubicBezTo>
                          <a:cubicBezTo>
                            <a:pt x="2438400" y="1090679"/>
                            <a:pt x="1347816" y="0"/>
                            <a:pt x="0" y="0"/>
                          </a:cubicBezTo>
                          <a:close/>
                        </a:path>
                      </a:pathLst>
                    </a:custGeom>
                    <a:solidFill>
                      <a:srgbClr val="04967B"/>
                    </a:solidFill>
                    <a:ln w="9525" cap="flat">
                      <a:noFill/>
                      <a:prstDash val="solid"/>
                      <a:miter/>
                    </a:ln>
                  </p:spPr>
                  <p:txBody>
                    <a:bodyPr rtlCol="0" anchor="ctr"/>
                    <a:lstStyle/>
                    <a:p>
                      <a:endParaRPr lang="en-US" sz="1350"/>
                    </a:p>
                  </p:txBody>
                </p:sp>
              </p:grpSp>
            </p:grpSp>
          </p:grpSp>
        </p:grpSp>
      </p:grpSp>
      <p:grpSp>
        <p:nvGrpSpPr>
          <p:cNvPr id="68" name="Group 67">
            <a:extLst>
              <a:ext uri="{FF2B5EF4-FFF2-40B4-BE49-F238E27FC236}">
                <a16:creationId xmlns:a16="http://schemas.microsoft.com/office/drawing/2014/main" id="{93702386-0E5C-48F3-9152-E5315ECD120C}"/>
              </a:ext>
            </a:extLst>
          </p:cNvPr>
          <p:cNvGrpSpPr/>
          <p:nvPr/>
        </p:nvGrpSpPr>
        <p:grpSpPr>
          <a:xfrm>
            <a:off x="3589155" y="4245299"/>
            <a:ext cx="2672439" cy="2449916"/>
            <a:chOff x="547426" y="790482"/>
            <a:chExt cx="4731476" cy="5264728"/>
          </a:xfrm>
        </p:grpSpPr>
        <p:sp>
          <p:nvSpPr>
            <p:cNvPr id="69" name="Flowchart: Process 68">
              <a:extLst>
                <a:ext uri="{FF2B5EF4-FFF2-40B4-BE49-F238E27FC236}">
                  <a16:creationId xmlns:a16="http://schemas.microsoft.com/office/drawing/2014/main" id="{0736A07B-93DE-4C8E-AFFA-778F60F13C3E}"/>
                </a:ext>
              </a:extLst>
            </p:cNvPr>
            <p:cNvSpPr/>
            <p:nvPr/>
          </p:nvSpPr>
          <p:spPr>
            <a:xfrm>
              <a:off x="547426" y="790482"/>
              <a:ext cx="4731476" cy="5264728"/>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F3926AA4-F141-4AC5-8218-8D0BDDB224C3}"/>
                </a:ext>
              </a:extLst>
            </p:cNvPr>
            <p:cNvGrpSpPr/>
            <p:nvPr/>
          </p:nvGrpSpPr>
          <p:grpSpPr>
            <a:xfrm>
              <a:off x="807712" y="2025317"/>
              <a:ext cx="4210905" cy="2739638"/>
              <a:chOff x="1251802" y="1638299"/>
              <a:chExt cx="5504829" cy="3581472"/>
            </a:xfrm>
          </p:grpSpPr>
          <p:grpSp>
            <p:nvGrpSpPr>
              <p:cNvPr id="71" name="Group 70">
                <a:extLst>
                  <a:ext uri="{FF2B5EF4-FFF2-40B4-BE49-F238E27FC236}">
                    <a16:creationId xmlns:a16="http://schemas.microsoft.com/office/drawing/2014/main" id="{0B180444-6F63-45E9-A863-A054265F0524}"/>
                  </a:ext>
                </a:extLst>
              </p:cNvPr>
              <p:cNvGrpSpPr/>
              <p:nvPr/>
            </p:nvGrpSpPr>
            <p:grpSpPr>
              <a:xfrm>
                <a:off x="1251802" y="1638299"/>
                <a:ext cx="3167886" cy="3019721"/>
                <a:chOff x="-2257425" y="1664891"/>
                <a:chExt cx="3324225" cy="3168748"/>
              </a:xfrm>
            </p:grpSpPr>
            <p:sp>
              <p:nvSpPr>
                <p:cNvPr id="83" name="Freeform: Shape 82">
                  <a:extLst>
                    <a:ext uri="{FF2B5EF4-FFF2-40B4-BE49-F238E27FC236}">
                      <a16:creationId xmlns:a16="http://schemas.microsoft.com/office/drawing/2014/main" id="{75603E41-FC40-4223-A6BD-2A5FE0DCDD46}"/>
                    </a:ext>
                  </a:extLst>
                </p:cNvPr>
                <p:cNvSpPr/>
                <p:nvPr/>
              </p:nvSpPr>
              <p:spPr>
                <a:xfrm>
                  <a:off x="-1320394" y="1664891"/>
                  <a:ext cx="1438275" cy="600075"/>
                </a:xfrm>
                <a:custGeom>
                  <a:avLst/>
                  <a:gdLst>
                    <a:gd name="connsiteX0" fmla="*/ 1441752 w 1438275"/>
                    <a:gd name="connsiteY0" fmla="*/ 606543 h 600075"/>
                    <a:gd name="connsiteX1" fmla="*/ 1260415 w 1438275"/>
                    <a:gd name="connsiteY1" fmla="*/ 606543 h 600075"/>
                    <a:gd name="connsiteX2" fmla="*/ 1260415 w 1438275"/>
                    <a:gd name="connsiteY2" fmla="*/ 181327 h 600075"/>
                    <a:gd name="connsiteX3" fmla="*/ 181318 w 1438275"/>
                    <a:gd name="connsiteY3" fmla="*/ 181327 h 600075"/>
                    <a:gd name="connsiteX4" fmla="*/ 181318 w 1438275"/>
                    <a:gd name="connsiteY4" fmla="*/ 606552 h 600075"/>
                    <a:gd name="connsiteX5" fmla="*/ 0 w 1438275"/>
                    <a:gd name="connsiteY5" fmla="*/ 606552 h 600075"/>
                    <a:gd name="connsiteX6" fmla="*/ 0 w 1438275"/>
                    <a:gd name="connsiteY6" fmla="*/ 156591 h 600075"/>
                    <a:gd name="connsiteX7" fmla="*/ 156591 w 1438275"/>
                    <a:gd name="connsiteY7" fmla="*/ 0 h 600075"/>
                    <a:gd name="connsiteX8" fmla="*/ 1285151 w 1438275"/>
                    <a:gd name="connsiteY8" fmla="*/ 0 h 600075"/>
                    <a:gd name="connsiteX9" fmla="*/ 1441752 w 1438275"/>
                    <a:gd name="connsiteY9" fmla="*/ 156591 h 600075"/>
                    <a:gd name="connsiteX10" fmla="*/ 1441752 w 1438275"/>
                    <a:gd name="connsiteY10" fmla="*/ 606543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8275" h="600075">
                      <a:moveTo>
                        <a:pt x="1441752" y="606543"/>
                      </a:moveTo>
                      <a:lnTo>
                        <a:pt x="1260415" y="606543"/>
                      </a:lnTo>
                      <a:lnTo>
                        <a:pt x="1260415" y="181327"/>
                      </a:lnTo>
                      <a:lnTo>
                        <a:pt x="181318" y="181327"/>
                      </a:lnTo>
                      <a:lnTo>
                        <a:pt x="181318" y="606552"/>
                      </a:lnTo>
                      <a:lnTo>
                        <a:pt x="0" y="606552"/>
                      </a:lnTo>
                      <a:lnTo>
                        <a:pt x="0" y="156591"/>
                      </a:lnTo>
                      <a:cubicBezTo>
                        <a:pt x="0" y="70237"/>
                        <a:pt x="70237" y="0"/>
                        <a:pt x="156591" y="0"/>
                      </a:cubicBezTo>
                      <a:lnTo>
                        <a:pt x="1285151" y="0"/>
                      </a:lnTo>
                      <a:cubicBezTo>
                        <a:pt x="1371505" y="0"/>
                        <a:pt x="1441752" y="70237"/>
                        <a:pt x="1441752" y="156591"/>
                      </a:cubicBezTo>
                      <a:lnTo>
                        <a:pt x="1441752" y="606543"/>
                      </a:ln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C3AF3272-46CC-4CC5-885D-E0FDC7526D4B}"/>
                    </a:ext>
                  </a:extLst>
                </p:cNvPr>
                <p:cNvSpPr/>
                <p:nvPr/>
              </p:nvSpPr>
              <p:spPr>
                <a:xfrm>
                  <a:off x="-2257425" y="2270167"/>
                  <a:ext cx="3324225" cy="2562225"/>
                </a:xfrm>
                <a:custGeom>
                  <a:avLst/>
                  <a:gdLst>
                    <a:gd name="connsiteX0" fmla="*/ 3171396 w 3324225"/>
                    <a:gd name="connsiteY0" fmla="*/ 0 h 2562225"/>
                    <a:gd name="connsiteX1" fmla="*/ 152924 w 3324225"/>
                    <a:gd name="connsiteY1" fmla="*/ 0 h 2562225"/>
                    <a:gd name="connsiteX2" fmla="*/ 0 w 3324225"/>
                    <a:gd name="connsiteY2" fmla="*/ 152905 h 2562225"/>
                    <a:gd name="connsiteX3" fmla="*/ 0 w 3324225"/>
                    <a:gd name="connsiteY3" fmla="*/ 2415197 h 2562225"/>
                    <a:gd name="connsiteX4" fmla="*/ 152924 w 3324225"/>
                    <a:gd name="connsiteY4" fmla="*/ 2568121 h 2562225"/>
                    <a:gd name="connsiteX5" fmla="*/ 3171396 w 3324225"/>
                    <a:gd name="connsiteY5" fmla="*/ 2568121 h 2562225"/>
                    <a:gd name="connsiteX6" fmla="*/ 3324301 w 3324225"/>
                    <a:gd name="connsiteY6" fmla="*/ 2415197 h 2562225"/>
                    <a:gd name="connsiteX7" fmla="*/ 3324301 w 3324225"/>
                    <a:gd name="connsiteY7" fmla="*/ 152905 h 2562225"/>
                    <a:gd name="connsiteX8" fmla="*/ 3171396 w 3324225"/>
                    <a:gd name="connsiteY8" fmla="*/ 0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225" h="2562225">
                      <a:moveTo>
                        <a:pt x="3171396" y="0"/>
                      </a:moveTo>
                      <a:lnTo>
                        <a:pt x="152924" y="0"/>
                      </a:lnTo>
                      <a:cubicBezTo>
                        <a:pt x="68466" y="0"/>
                        <a:pt x="0" y="68456"/>
                        <a:pt x="0" y="152905"/>
                      </a:cubicBezTo>
                      <a:lnTo>
                        <a:pt x="0" y="2415197"/>
                      </a:lnTo>
                      <a:cubicBezTo>
                        <a:pt x="0" y="2499665"/>
                        <a:pt x="68466" y="2568121"/>
                        <a:pt x="152924" y="2568121"/>
                      </a:cubicBezTo>
                      <a:lnTo>
                        <a:pt x="3171396" y="2568121"/>
                      </a:lnTo>
                      <a:cubicBezTo>
                        <a:pt x="3255845" y="2568121"/>
                        <a:pt x="3324301" y="2499674"/>
                        <a:pt x="3324301" y="2415197"/>
                      </a:cubicBezTo>
                      <a:lnTo>
                        <a:pt x="3324301" y="152905"/>
                      </a:lnTo>
                      <a:cubicBezTo>
                        <a:pt x="3324301" y="68456"/>
                        <a:pt x="3255845" y="0"/>
                        <a:pt x="3171396" y="0"/>
                      </a:cubicBezTo>
                      <a:close/>
                    </a:path>
                  </a:pathLst>
                </a:custGeom>
                <a:solidFill>
                  <a:srgbClr val="04A597"/>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D3E4E78F-D197-4249-BC3C-597408F736F6}"/>
                    </a:ext>
                  </a:extLst>
                </p:cNvPr>
                <p:cNvSpPr/>
                <p:nvPr/>
              </p:nvSpPr>
              <p:spPr>
                <a:xfrm>
                  <a:off x="401403" y="2271414"/>
                  <a:ext cx="180975" cy="2562225"/>
                </a:xfrm>
                <a:custGeom>
                  <a:avLst/>
                  <a:gdLst>
                    <a:gd name="connsiteX0" fmla="*/ 0 w 180975"/>
                    <a:gd name="connsiteY0" fmla="*/ 0 h 2562225"/>
                    <a:gd name="connsiteX1" fmla="*/ 187900 w 180975"/>
                    <a:gd name="connsiteY1" fmla="*/ 0 h 2562225"/>
                    <a:gd name="connsiteX2" fmla="*/ 187900 w 180975"/>
                    <a:gd name="connsiteY2" fmla="*/ 2565587 h 2562225"/>
                    <a:gd name="connsiteX3" fmla="*/ 0 w 180975"/>
                    <a:gd name="connsiteY3" fmla="*/ 2565587 h 2562225"/>
                  </a:gdLst>
                  <a:ahLst/>
                  <a:cxnLst>
                    <a:cxn ang="0">
                      <a:pos x="connsiteX0" y="connsiteY0"/>
                    </a:cxn>
                    <a:cxn ang="0">
                      <a:pos x="connsiteX1" y="connsiteY1"/>
                    </a:cxn>
                    <a:cxn ang="0">
                      <a:pos x="connsiteX2" y="connsiteY2"/>
                    </a:cxn>
                    <a:cxn ang="0">
                      <a:pos x="connsiteX3" y="connsiteY3"/>
                    </a:cxn>
                  </a:cxnLst>
                  <a:rect l="l" t="t" r="r" b="b"/>
                  <a:pathLst>
                    <a:path w="180975" h="2562225">
                      <a:moveTo>
                        <a:pt x="0" y="0"/>
                      </a:moveTo>
                      <a:lnTo>
                        <a:pt x="187900" y="0"/>
                      </a:lnTo>
                      <a:lnTo>
                        <a:pt x="187900" y="2565587"/>
                      </a:lnTo>
                      <a:lnTo>
                        <a:pt x="0" y="2565587"/>
                      </a:lnTo>
                      <a:close/>
                    </a:path>
                  </a:pathLst>
                </a:custGeom>
                <a:solidFill>
                  <a:schemeClr val="bg1"/>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7DF9745F-4EEE-4351-A885-D23A288380CF}"/>
                    </a:ext>
                  </a:extLst>
                </p:cNvPr>
                <p:cNvSpPr/>
                <p:nvPr/>
              </p:nvSpPr>
              <p:spPr>
                <a:xfrm>
                  <a:off x="-1780032" y="2271414"/>
                  <a:ext cx="180975" cy="2562225"/>
                </a:xfrm>
                <a:custGeom>
                  <a:avLst/>
                  <a:gdLst>
                    <a:gd name="connsiteX0" fmla="*/ 0 w 180975"/>
                    <a:gd name="connsiteY0" fmla="*/ 0 h 2562225"/>
                    <a:gd name="connsiteX1" fmla="*/ 187900 w 180975"/>
                    <a:gd name="connsiteY1" fmla="*/ 0 h 2562225"/>
                    <a:gd name="connsiteX2" fmla="*/ 187900 w 180975"/>
                    <a:gd name="connsiteY2" fmla="*/ 2565587 h 2562225"/>
                    <a:gd name="connsiteX3" fmla="*/ 0 w 180975"/>
                    <a:gd name="connsiteY3" fmla="*/ 2565587 h 2562225"/>
                  </a:gdLst>
                  <a:ahLst/>
                  <a:cxnLst>
                    <a:cxn ang="0">
                      <a:pos x="connsiteX0" y="connsiteY0"/>
                    </a:cxn>
                    <a:cxn ang="0">
                      <a:pos x="connsiteX1" y="connsiteY1"/>
                    </a:cxn>
                    <a:cxn ang="0">
                      <a:pos x="connsiteX2" y="connsiteY2"/>
                    </a:cxn>
                    <a:cxn ang="0">
                      <a:pos x="connsiteX3" y="connsiteY3"/>
                    </a:cxn>
                  </a:cxnLst>
                  <a:rect l="l" t="t" r="r" b="b"/>
                  <a:pathLst>
                    <a:path w="180975" h="2562225">
                      <a:moveTo>
                        <a:pt x="0" y="0"/>
                      </a:moveTo>
                      <a:lnTo>
                        <a:pt x="187900" y="0"/>
                      </a:lnTo>
                      <a:lnTo>
                        <a:pt x="187900" y="2565587"/>
                      </a:lnTo>
                      <a:lnTo>
                        <a:pt x="0" y="2565587"/>
                      </a:lnTo>
                      <a:close/>
                    </a:path>
                  </a:pathLst>
                </a:custGeom>
                <a:solidFill>
                  <a:schemeClr val="bg1"/>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7" name="Rectangle: Rounded Corners 86">
                  <a:extLst>
                    <a:ext uri="{FF2B5EF4-FFF2-40B4-BE49-F238E27FC236}">
                      <a16:creationId xmlns:a16="http://schemas.microsoft.com/office/drawing/2014/main" id="{5DE85919-1D52-4EAD-A6F5-C6179887BE22}"/>
                    </a:ext>
                  </a:extLst>
                </p:cNvPr>
                <p:cNvSpPr/>
                <p:nvPr/>
              </p:nvSpPr>
              <p:spPr>
                <a:xfrm>
                  <a:off x="-1973047" y="2179974"/>
                  <a:ext cx="409575" cy="85725"/>
                </a:xfrm>
                <a:prstGeom prst="roundRect">
                  <a:avLst/>
                </a:pr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8" name="Rectangle: Rounded Corners 87">
                  <a:extLst>
                    <a:ext uri="{FF2B5EF4-FFF2-40B4-BE49-F238E27FC236}">
                      <a16:creationId xmlns:a16="http://schemas.microsoft.com/office/drawing/2014/main" id="{9CC3F4B6-CE44-4C69-A0B5-EF60F50702AB}"/>
                    </a:ext>
                  </a:extLst>
                </p:cNvPr>
                <p:cNvSpPr/>
                <p:nvPr/>
              </p:nvSpPr>
              <p:spPr>
                <a:xfrm>
                  <a:off x="367722" y="2179974"/>
                  <a:ext cx="409575" cy="85725"/>
                </a:xfrm>
                <a:prstGeom prst="roundRect">
                  <a:avLst/>
                </a:pr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BA1C58B0-7059-4C62-8FA8-F14DC385B730}"/>
                    </a:ext>
                  </a:extLst>
                </p:cNvPr>
                <p:cNvSpPr/>
                <p:nvPr/>
              </p:nvSpPr>
              <p:spPr>
                <a:xfrm>
                  <a:off x="-1316323" y="2833164"/>
                  <a:ext cx="1438275" cy="1438275"/>
                </a:xfrm>
                <a:custGeom>
                  <a:avLst/>
                  <a:gdLst>
                    <a:gd name="connsiteX0" fmla="*/ 1436185 w 1438275"/>
                    <a:gd name="connsiteY0" fmla="*/ 627313 h 1438275"/>
                    <a:gd name="connsiteX1" fmla="*/ 814793 w 1438275"/>
                    <a:gd name="connsiteY1" fmla="*/ 5921 h 1438275"/>
                    <a:gd name="connsiteX2" fmla="*/ 5921 w 1438275"/>
                    <a:gd name="connsiteY2" fmla="*/ 814794 h 1438275"/>
                    <a:gd name="connsiteX3" fmla="*/ 627322 w 1438275"/>
                    <a:gd name="connsiteY3" fmla="*/ 1436185 h 1438275"/>
                    <a:gd name="connsiteX4" fmla="*/ 1436185 w 1438275"/>
                    <a:gd name="connsiteY4" fmla="*/ 627313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75" h="1438275">
                      <a:moveTo>
                        <a:pt x="1436185" y="627313"/>
                      </a:moveTo>
                      <a:cubicBezTo>
                        <a:pt x="1395675" y="305939"/>
                        <a:pt x="1136167" y="46431"/>
                        <a:pt x="814793" y="5921"/>
                      </a:cubicBezTo>
                      <a:cubicBezTo>
                        <a:pt x="343134" y="-53525"/>
                        <a:pt x="-53525" y="343116"/>
                        <a:pt x="5921" y="814794"/>
                      </a:cubicBezTo>
                      <a:cubicBezTo>
                        <a:pt x="46421" y="1136167"/>
                        <a:pt x="305939" y="1395685"/>
                        <a:pt x="627322" y="1436185"/>
                      </a:cubicBezTo>
                      <a:cubicBezTo>
                        <a:pt x="1098981" y="1495622"/>
                        <a:pt x="1495631" y="1098962"/>
                        <a:pt x="1436185" y="627313"/>
                      </a:cubicBezTo>
                      <a:close/>
                    </a:path>
                  </a:pathLst>
                </a:custGeom>
                <a:solidFill>
                  <a:srgbClr val="FFFFFF"/>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3BDA173C-BA33-44DD-97CB-10A7C6CA6193}"/>
                    </a:ext>
                  </a:extLst>
                </p:cNvPr>
                <p:cNvSpPr/>
                <p:nvPr/>
              </p:nvSpPr>
              <p:spPr>
                <a:xfrm>
                  <a:off x="-1023652" y="3125836"/>
                  <a:ext cx="847725" cy="847725"/>
                </a:xfrm>
                <a:custGeom>
                  <a:avLst/>
                  <a:gdLst>
                    <a:gd name="connsiteX0" fmla="*/ 856764 w 847725"/>
                    <a:gd name="connsiteY0" fmla="*/ 291484 h 847725"/>
                    <a:gd name="connsiteX1" fmla="*/ 565280 w 847725"/>
                    <a:gd name="connsiteY1" fmla="*/ 291484 h 847725"/>
                    <a:gd name="connsiteX2" fmla="*/ 565280 w 847725"/>
                    <a:gd name="connsiteY2" fmla="*/ 0 h 847725"/>
                    <a:gd name="connsiteX3" fmla="*/ 291484 w 847725"/>
                    <a:gd name="connsiteY3" fmla="*/ 0 h 847725"/>
                    <a:gd name="connsiteX4" fmla="*/ 291484 w 847725"/>
                    <a:gd name="connsiteY4" fmla="*/ 291484 h 847725"/>
                    <a:gd name="connsiteX5" fmla="*/ 0 w 847725"/>
                    <a:gd name="connsiteY5" fmla="*/ 291484 h 847725"/>
                    <a:gd name="connsiteX6" fmla="*/ 0 w 847725"/>
                    <a:gd name="connsiteY6" fmla="*/ 565290 h 847725"/>
                    <a:gd name="connsiteX7" fmla="*/ 291484 w 847725"/>
                    <a:gd name="connsiteY7" fmla="*/ 565290 h 847725"/>
                    <a:gd name="connsiteX8" fmla="*/ 291484 w 847725"/>
                    <a:gd name="connsiteY8" fmla="*/ 856774 h 847725"/>
                    <a:gd name="connsiteX9" fmla="*/ 565280 w 847725"/>
                    <a:gd name="connsiteY9" fmla="*/ 856774 h 847725"/>
                    <a:gd name="connsiteX10" fmla="*/ 565280 w 847725"/>
                    <a:gd name="connsiteY10" fmla="*/ 565290 h 847725"/>
                    <a:gd name="connsiteX11" fmla="*/ 856764 w 847725"/>
                    <a:gd name="connsiteY11" fmla="*/ 56529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847725">
                      <a:moveTo>
                        <a:pt x="856764" y="291484"/>
                      </a:moveTo>
                      <a:lnTo>
                        <a:pt x="565280" y="291484"/>
                      </a:lnTo>
                      <a:lnTo>
                        <a:pt x="565280" y="0"/>
                      </a:lnTo>
                      <a:lnTo>
                        <a:pt x="291484" y="0"/>
                      </a:lnTo>
                      <a:lnTo>
                        <a:pt x="291484" y="291484"/>
                      </a:lnTo>
                      <a:lnTo>
                        <a:pt x="0" y="291484"/>
                      </a:lnTo>
                      <a:lnTo>
                        <a:pt x="0" y="565290"/>
                      </a:lnTo>
                      <a:lnTo>
                        <a:pt x="291484" y="565290"/>
                      </a:lnTo>
                      <a:lnTo>
                        <a:pt x="291484" y="856774"/>
                      </a:lnTo>
                      <a:lnTo>
                        <a:pt x="565280" y="856774"/>
                      </a:lnTo>
                      <a:lnTo>
                        <a:pt x="565280" y="565290"/>
                      </a:lnTo>
                      <a:lnTo>
                        <a:pt x="856764" y="565290"/>
                      </a:lnTo>
                      <a:close/>
                    </a:path>
                  </a:pathLst>
                </a:custGeom>
                <a:solidFill>
                  <a:srgbClr val="DA3620"/>
                </a:solidFill>
                <a:ln w="9525" cap="flat">
                  <a:noFill/>
                  <a:prstDash val="solid"/>
                  <a:miter/>
                </a:ln>
              </p:spPr>
              <p:txBody>
                <a:bodyPr rtlCol="0" anchor="ctr"/>
                <a:lstStyle/>
                <a:p>
                  <a:endParaRPr lang="en-US" sz="1350" dirty="0">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DA2DCE86-12F5-4C6E-8EF0-EA9955C68B14}"/>
                  </a:ext>
                </a:extLst>
              </p:cNvPr>
              <p:cNvGrpSpPr/>
              <p:nvPr/>
            </p:nvGrpSpPr>
            <p:grpSpPr>
              <a:xfrm flipH="1">
                <a:off x="4193968" y="2657546"/>
                <a:ext cx="2562663" cy="2562225"/>
                <a:chOff x="-1256349" y="2665966"/>
                <a:chExt cx="2895802" cy="2895307"/>
              </a:xfrm>
            </p:grpSpPr>
            <p:sp>
              <p:nvSpPr>
                <p:cNvPr id="73" name="Freeform: Shape 72">
                  <a:extLst>
                    <a:ext uri="{FF2B5EF4-FFF2-40B4-BE49-F238E27FC236}">
                      <a16:creationId xmlns:a16="http://schemas.microsoft.com/office/drawing/2014/main" id="{BA14EB69-A75C-4247-A172-205CAAAD93E2}"/>
                    </a:ext>
                  </a:extLst>
                </p:cNvPr>
                <p:cNvSpPr/>
                <p:nvPr/>
              </p:nvSpPr>
              <p:spPr>
                <a:xfrm>
                  <a:off x="-889149" y="4342073"/>
                  <a:ext cx="1885950" cy="1219200"/>
                </a:xfrm>
                <a:custGeom>
                  <a:avLst/>
                  <a:gdLst>
                    <a:gd name="connsiteX0" fmla="*/ 1575064 w 1885950"/>
                    <a:gd name="connsiteY0" fmla="*/ 1224258 h 1219200"/>
                    <a:gd name="connsiteX1" fmla="*/ 1263139 w 1885950"/>
                    <a:gd name="connsiteY1" fmla="*/ 912333 h 1219200"/>
                    <a:gd name="connsiteX2" fmla="*/ 979703 w 1885950"/>
                    <a:gd name="connsiteY2" fmla="*/ 626621 h 1219200"/>
                    <a:gd name="connsiteX3" fmla="*/ 696258 w 1885950"/>
                    <a:gd name="connsiteY3" fmla="*/ 910066 h 1219200"/>
                    <a:gd name="connsiteX4" fmla="*/ 382067 w 1885950"/>
                    <a:gd name="connsiteY4" fmla="*/ 1224258 h 1219200"/>
                    <a:gd name="connsiteX5" fmla="*/ 348120 w 1885950"/>
                    <a:gd name="connsiteY5" fmla="*/ 1224258 h 1219200"/>
                    <a:gd name="connsiteX6" fmla="*/ 0 w 1885950"/>
                    <a:gd name="connsiteY6" fmla="*/ 876138 h 1219200"/>
                    <a:gd name="connsiteX7" fmla="*/ 0 w 1885950"/>
                    <a:gd name="connsiteY7" fmla="*/ 335814 h 1219200"/>
                    <a:gd name="connsiteX8" fmla="*/ 105470 w 1885950"/>
                    <a:gd name="connsiteY8" fmla="*/ 335814 h 1219200"/>
                    <a:gd name="connsiteX9" fmla="*/ 105470 w 1885950"/>
                    <a:gd name="connsiteY9" fmla="*/ 876138 h 1219200"/>
                    <a:gd name="connsiteX10" fmla="*/ 348129 w 1885950"/>
                    <a:gd name="connsiteY10" fmla="*/ 1118797 h 1219200"/>
                    <a:gd name="connsiteX11" fmla="*/ 382076 w 1885950"/>
                    <a:gd name="connsiteY11" fmla="*/ 1118797 h 1219200"/>
                    <a:gd name="connsiteX12" fmla="*/ 590798 w 1885950"/>
                    <a:gd name="connsiteY12" fmla="*/ 910076 h 1219200"/>
                    <a:gd name="connsiteX13" fmla="*/ 979703 w 1885950"/>
                    <a:gd name="connsiteY13" fmla="*/ 521160 h 1219200"/>
                    <a:gd name="connsiteX14" fmla="*/ 1368609 w 1885950"/>
                    <a:gd name="connsiteY14" fmla="*/ 910076 h 1219200"/>
                    <a:gd name="connsiteX15" fmla="*/ 1575073 w 1885950"/>
                    <a:gd name="connsiteY15" fmla="*/ 1118797 h 1219200"/>
                    <a:gd name="connsiteX16" fmla="*/ 1781480 w 1885950"/>
                    <a:gd name="connsiteY16" fmla="*/ 912333 h 1219200"/>
                    <a:gd name="connsiteX17" fmla="*/ 1781480 w 1885950"/>
                    <a:gd name="connsiteY17" fmla="*/ 0 h 1219200"/>
                    <a:gd name="connsiteX18" fmla="*/ 1886950 w 1885950"/>
                    <a:gd name="connsiteY18" fmla="*/ 0 h 1219200"/>
                    <a:gd name="connsiteX19" fmla="*/ 1886950 w 1885950"/>
                    <a:gd name="connsiteY19" fmla="*/ 912333 h 1219200"/>
                    <a:gd name="connsiteX20" fmla="*/ 1575064 w 1885950"/>
                    <a:gd name="connsiteY20" fmla="*/ 122425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5950" h="1219200">
                      <a:moveTo>
                        <a:pt x="1575064" y="1224258"/>
                      </a:moveTo>
                      <a:cubicBezTo>
                        <a:pt x="1403061" y="1224258"/>
                        <a:pt x="1263139" y="1084336"/>
                        <a:pt x="1263139" y="912333"/>
                      </a:cubicBezTo>
                      <a:cubicBezTo>
                        <a:pt x="1263139" y="753770"/>
                        <a:pt x="1135999" y="626621"/>
                        <a:pt x="979703" y="626621"/>
                      </a:cubicBezTo>
                      <a:cubicBezTo>
                        <a:pt x="823398" y="626621"/>
                        <a:pt x="696258" y="753770"/>
                        <a:pt x="696258" y="910066"/>
                      </a:cubicBezTo>
                      <a:cubicBezTo>
                        <a:pt x="696258" y="1083307"/>
                        <a:pt x="555308" y="1224258"/>
                        <a:pt x="382067" y="1224258"/>
                      </a:cubicBezTo>
                      <a:lnTo>
                        <a:pt x="348120" y="1224258"/>
                      </a:lnTo>
                      <a:cubicBezTo>
                        <a:pt x="156191" y="1224258"/>
                        <a:pt x="0" y="1068067"/>
                        <a:pt x="0" y="876138"/>
                      </a:cubicBezTo>
                      <a:lnTo>
                        <a:pt x="0" y="335814"/>
                      </a:lnTo>
                      <a:lnTo>
                        <a:pt x="105470" y="335814"/>
                      </a:lnTo>
                      <a:lnTo>
                        <a:pt x="105470" y="876138"/>
                      </a:lnTo>
                      <a:cubicBezTo>
                        <a:pt x="105470" y="1009926"/>
                        <a:pt x="214332" y="1118797"/>
                        <a:pt x="348129" y="1118797"/>
                      </a:cubicBezTo>
                      <a:lnTo>
                        <a:pt x="382076" y="1118797"/>
                      </a:lnTo>
                      <a:cubicBezTo>
                        <a:pt x="497167" y="1118797"/>
                        <a:pt x="590798" y="1025176"/>
                        <a:pt x="590798" y="910076"/>
                      </a:cubicBezTo>
                      <a:cubicBezTo>
                        <a:pt x="590798" y="695639"/>
                        <a:pt x="765267" y="521160"/>
                        <a:pt x="979703" y="521160"/>
                      </a:cubicBezTo>
                      <a:cubicBezTo>
                        <a:pt x="1194140" y="521160"/>
                        <a:pt x="1368609" y="695639"/>
                        <a:pt x="1368609" y="910076"/>
                      </a:cubicBezTo>
                      <a:cubicBezTo>
                        <a:pt x="1368609" y="1026205"/>
                        <a:pt x="1461211" y="1118797"/>
                        <a:pt x="1575073" y="1118797"/>
                      </a:cubicBezTo>
                      <a:cubicBezTo>
                        <a:pt x="1688887" y="1118797"/>
                        <a:pt x="1781480" y="1026205"/>
                        <a:pt x="1781480" y="912333"/>
                      </a:cubicBezTo>
                      <a:lnTo>
                        <a:pt x="1781480" y="0"/>
                      </a:lnTo>
                      <a:lnTo>
                        <a:pt x="1886950" y="0"/>
                      </a:lnTo>
                      <a:lnTo>
                        <a:pt x="1886950" y="912333"/>
                      </a:lnTo>
                      <a:cubicBezTo>
                        <a:pt x="1886941" y="1084336"/>
                        <a:pt x="1747018" y="1224258"/>
                        <a:pt x="1575064" y="1224258"/>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37FBDBEB-D70B-4E02-98B6-8E040974B771}"/>
                    </a:ext>
                  </a:extLst>
                </p:cNvPr>
                <p:cNvSpPr/>
                <p:nvPr/>
              </p:nvSpPr>
              <p:spPr>
                <a:xfrm>
                  <a:off x="246050" y="2697068"/>
                  <a:ext cx="457200" cy="1476375"/>
                </a:xfrm>
                <a:custGeom>
                  <a:avLst/>
                  <a:gdLst>
                    <a:gd name="connsiteX0" fmla="*/ 105470 w 457200"/>
                    <a:gd name="connsiteY0" fmla="*/ 846420 h 1476375"/>
                    <a:gd name="connsiteX1" fmla="*/ 105470 w 457200"/>
                    <a:gd name="connsiteY1" fmla="*/ 146095 h 1476375"/>
                    <a:gd name="connsiteX2" fmla="*/ 146104 w 457200"/>
                    <a:gd name="connsiteY2" fmla="*/ 105470 h 1476375"/>
                    <a:gd name="connsiteX3" fmla="*/ 255384 w 457200"/>
                    <a:gd name="connsiteY3" fmla="*/ 105470 h 1476375"/>
                    <a:gd name="connsiteX4" fmla="*/ 255384 w 457200"/>
                    <a:gd name="connsiteY4" fmla="*/ 0 h 1476375"/>
                    <a:gd name="connsiteX5" fmla="*/ 146104 w 457200"/>
                    <a:gd name="connsiteY5" fmla="*/ 0 h 1476375"/>
                    <a:gd name="connsiteX6" fmla="*/ 0 w 457200"/>
                    <a:gd name="connsiteY6" fmla="*/ 146104 h 1476375"/>
                    <a:gd name="connsiteX7" fmla="*/ 0 w 457200"/>
                    <a:gd name="connsiteY7" fmla="*/ 846430 h 1476375"/>
                    <a:gd name="connsiteX8" fmla="*/ 409803 w 457200"/>
                    <a:gd name="connsiteY8" fmla="*/ 1481385 h 1476375"/>
                    <a:gd name="connsiteX9" fmla="*/ 461429 w 457200"/>
                    <a:gd name="connsiteY9" fmla="*/ 1389774 h 1476375"/>
                    <a:gd name="connsiteX10" fmla="*/ 105470 w 457200"/>
                    <a:gd name="connsiteY10" fmla="*/ 846420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1476375">
                      <a:moveTo>
                        <a:pt x="105470" y="846420"/>
                      </a:moveTo>
                      <a:lnTo>
                        <a:pt x="105470" y="146095"/>
                      </a:lnTo>
                      <a:cubicBezTo>
                        <a:pt x="105470" y="123654"/>
                        <a:pt x="123663" y="105470"/>
                        <a:pt x="146104" y="105470"/>
                      </a:cubicBezTo>
                      <a:lnTo>
                        <a:pt x="255384" y="105470"/>
                      </a:lnTo>
                      <a:lnTo>
                        <a:pt x="255384" y="0"/>
                      </a:lnTo>
                      <a:lnTo>
                        <a:pt x="146104" y="0"/>
                      </a:lnTo>
                      <a:cubicBezTo>
                        <a:pt x="65418" y="0"/>
                        <a:pt x="0" y="65399"/>
                        <a:pt x="0" y="146104"/>
                      </a:cubicBezTo>
                      <a:lnTo>
                        <a:pt x="0" y="846430"/>
                      </a:lnTo>
                      <a:cubicBezTo>
                        <a:pt x="0" y="1128608"/>
                        <a:pt x="168497" y="1371267"/>
                        <a:pt x="409803" y="1481385"/>
                      </a:cubicBezTo>
                      <a:lnTo>
                        <a:pt x="461429" y="1389774"/>
                      </a:lnTo>
                      <a:cubicBezTo>
                        <a:pt x="252213" y="1297896"/>
                        <a:pt x="105470" y="1089174"/>
                        <a:pt x="105470" y="846420"/>
                      </a:cubicBezTo>
                      <a:close/>
                    </a:path>
                  </a:pathLst>
                </a:custGeom>
                <a:solidFill>
                  <a:schemeClr val="bg1">
                    <a:lumMod val="75000"/>
                  </a:schemeClr>
                </a:solidFill>
                <a:ln w="9525" cap="flat">
                  <a:noFill/>
                  <a:prstDash val="solid"/>
                  <a:miter/>
                </a:ln>
              </p:spPr>
              <p:txBody>
                <a:bodyPr rtlCol="0" anchor="ctr"/>
                <a:lstStyle/>
                <a:p>
                  <a:endParaRPr lang="en-US" sz="1350" dirty="0">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245ABB0A-148D-48C8-AABF-EFCE5C652DE6}"/>
                    </a:ext>
                  </a:extLst>
                </p:cNvPr>
                <p:cNvSpPr/>
                <p:nvPr/>
              </p:nvSpPr>
              <p:spPr>
                <a:xfrm>
                  <a:off x="1182253" y="2697058"/>
                  <a:ext cx="457200" cy="1476375"/>
                </a:xfrm>
                <a:custGeom>
                  <a:avLst/>
                  <a:gdLst>
                    <a:gd name="connsiteX0" fmla="*/ 315658 w 457200"/>
                    <a:gd name="connsiteY0" fmla="*/ 0 h 1476375"/>
                    <a:gd name="connsiteX1" fmla="*/ 206378 w 457200"/>
                    <a:gd name="connsiteY1" fmla="*/ 0 h 1476375"/>
                    <a:gd name="connsiteX2" fmla="*/ 206378 w 457200"/>
                    <a:gd name="connsiteY2" fmla="*/ 105470 h 1476375"/>
                    <a:gd name="connsiteX3" fmla="*/ 315658 w 457200"/>
                    <a:gd name="connsiteY3" fmla="*/ 105470 h 1476375"/>
                    <a:gd name="connsiteX4" fmla="*/ 356292 w 457200"/>
                    <a:gd name="connsiteY4" fmla="*/ 146095 h 1476375"/>
                    <a:gd name="connsiteX5" fmla="*/ 356292 w 457200"/>
                    <a:gd name="connsiteY5" fmla="*/ 829066 h 1476375"/>
                    <a:gd name="connsiteX6" fmla="*/ 0 w 457200"/>
                    <a:gd name="connsiteY6" fmla="*/ 1389212 h 1476375"/>
                    <a:gd name="connsiteX7" fmla="*/ 51959 w 457200"/>
                    <a:gd name="connsiteY7" fmla="*/ 1481376 h 1476375"/>
                    <a:gd name="connsiteX8" fmla="*/ 461753 w 457200"/>
                    <a:gd name="connsiteY8" fmla="*/ 846420 h 1476375"/>
                    <a:gd name="connsiteX9" fmla="*/ 461753 w 457200"/>
                    <a:gd name="connsiteY9" fmla="*/ 146095 h 1476375"/>
                    <a:gd name="connsiteX10" fmla="*/ 315658 w 457200"/>
                    <a:gd name="connsiteY10" fmla="*/ 0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1476375">
                      <a:moveTo>
                        <a:pt x="315658" y="0"/>
                      </a:moveTo>
                      <a:lnTo>
                        <a:pt x="206378" y="0"/>
                      </a:lnTo>
                      <a:lnTo>
                        <a:pt x="206378" y="105470"/>
                      </a:lnTo>
                      <a:lnTo>
                        <a:pt x="315658" y="105470"/>
                      </a:lnTo>
                      <a:cubicBezTo>
                        <a:pt x="338099" y="105470"/>
                        <a:pt x="356292" y="123663"/>
                        <a:pt x="356292" y="146095"/>
                      </a:cubicBezTo>
                      <a:lnTo>
                        <a:pt x="356292" y="829066"/>
                      </a:lnTo>
                      <a:cubicBezTo>
                        <a:pt x="356292" y="1073706"/>
                        <a:pt x="212484" y="1293686"/>
                        <a:pt x="0" y="1389212"/>
                      </a:cubicBezTo>
                      <a:lnTo>
                        <a:pt x="51959" y="1481376"/>
                      </a:lnTo>
                      <a:cubicBezTo>
                        <a:pt x="293265" y="1371257"/>
                        <a:pt x="461753" y="1128598"/>
                        <a:pt x="461753" y="846420"/>
                      </a:cubicBezTo>
                      <a:lnTo>
                        <a:pt x="461753" y="146095"/>
                      </a:lnTo>
                      <a:cubicBezTo>
                        <a:pt x="461763" y="65408"/>
                        <a:pt x="396345" y="0"/>
                        <a:pt x="315658" y="0"/>
                      </a:cubicBezTo>
                      <a:close/>
                    </a:path>
                  </a:pathLst>
                </a:custGeom>
                <a:solidFill>
                  <a:schemeClr val="bg1">
                    <a:lumMod val="7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6640309D-D28F-4A0C-A285-50CACD31F7D5}"/>
                    </a:ext>
                  </a:extLst>
                </p:cNvPr>
                <p:cNvSpPr/>
                <p:nvPr/>
              </p:nvSpPr>
              <p:spPr>
                <a:xfrm>
                  <a:off x="657040" y="4078866"/>
                  <a:ext cx="571500" cy="314325"/>
                </a:xfrm>
                <a:custGeom>
                  <a:avLst/>
                  <a:gdLst>
                    <a:gd name="connsiteX0" fmla="*/ 573952 w 571500"/>
                    <a:gd name="connsiteY0" fmla="*/ 95529 h 314325"/>
                    <a:gd name="connsiteX1" fmla="*/ 526822 w 571500"/>
                    <a:gd name="connsiteY1" fmla="*/ 8376 h 314325"/>
                    <a:gd name="connsiteX2" fmla="*/ 506210 w 571500"/>
                    <a:gd name="connsiteY2" fmla="*/ 1318 h 314325"/>
                    <a:gd name="connsiteX3" fmla="*/ 343990 w 571500"/>
                    <a:gd name="connsiteY3" fmla="*/ 42380 h 314325"/>
                    <a:gd name="connsiteX4" fmla="*/ 288992 w 571500"/>
                    <a:gd name="connsiteY4" fmla="*/ 44952 h 314325"/>
                    <a:gd name="connsiteX5" fmla="*/ 69251 w 571500"/>
                    <a:gd name="connsiteY5" fmla="*/ 1632 h 314325"/>
                    <a:gd name="connsiteX6" fmla="*/ 48819 w 571500"/>
                    <a:gd name="connsiteY6" fmla="*/ 8776 h 314325"/>
                    <a:gd name="connsiteX7" fmla="*/ 2004 w 571500"/>
                    <a:gd name="connsiteY7" fmla="*/ 95549 h 314325"/>
                    <a:gd name="connsiteX8" fmla="*/ 10072 w 571500"/>
                    <a:gd name="connsiteY8" fmla="*/ 118980 h 314325"/>
                    <a:gd name="connsiteX9" fmla="*/ 206430 w 571500"/>
                    <a:gd name="connsiteY9" fmla="*/ 171482 h 314325"/>
                    <a:gd name="connsiteX10" fmla="*/ 222031 w 571500"/>
                    <a:gd name="connsiteY10" fmla="*/ 188789 h 314325"/>
                    <a:gd name="connsiteX11" fmla="*/ 222031 w 571500"/>
                    <a:gd name="connsiteY11" fmla="*/ 315928 h 314325"/>
                    <a:gd name="connsiteX12" fmla="*/ 353924 w 571500"/>
                    <a:gd name="connsiteY12" fmla="*/ 315928 h 314325"/>
                    <a:gd name="connsiteX13" fmla="*/ 353924 w 571500"/>
                    <a:gd name="connsiteY13" fmla="*/ 188789 h 314325"/>
                    <a:gd name="connsiteX14" fmla="*/ 369536 w 571500"/>
                    <a:gd name="connsiteY14" fmla="*/ 171482 h 314325"/>
                    <a:gd name="connsiteX15" fmla="*/ 565856 w 571500"/>
                    <a:gd name="connsiteY15" fmla="*/ 118990 h 314325"/>
                    <a:gd name="connsiteX16" fmla="*/ 573952 w 571500"/>
                    <a:gd name="connsiteY16" fmla="*/ 95529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0" h="314325">
                      <a:moveTo>
                        <a:pt x="573952" y="95529"/>
                      </a:moveTo>
                      <a:lnTo>
                        <a:pt x="526822" y="8376"/>
                      </a:lnTo>
                      <a:cubicBezTo>
                        <a:pt x="522812" y="1003"/>
                        <a:pt x="513963" y="-1940"/>
                        <a:pt x="506210" y="1318"/>
                      </a:cubicBezTo>
                      <a:cubicBezTo>
                        <a:pt x="453594" y="23397"/>
                        <a:pt x="399073" y="37198"/>
                        <a:pt x="343990" y="42380"/>
                      </a:cubicBezTo>
                      <a:cubicBezTo>
                        <a:pt x="325502" y="44132"/>
                        <a:pt x="307176" y="44952"/>
                        <a:pt x="288992" y="44952"/>
                      </a:cubicBezTo>
                      <a:cubicBezTo>
                        <a:pt x="213316" y="44952"/>
                        <a:pt x="139450" y="30407"/>
                        <a:pt x="69251" y="1632"/>
                      </a:cubicBezTo>
                      <a:cubicBezTo>
                        <a:pt x="61535" y="-1511"/>
                        <a:pt x="52782" y="1432"/>
                        <a:pt x="48819" y="8776"/>
                      </a:cubicBezTo>
                      <a:lnTo>
                        <a:pt x="2004" y="95549"/>
                      </a:lnTo>
                      <a:cubicBezTo>
                        <a:pt x="-2644" y="104131"/>
                        <a:pt x="1099" y="115141"/>
                        <a:pt x="10072" y="118980"/>
                      </a:cubicBezTo>
                      <a:cubicBezTo>
                        <a:pt x="73804" y="146183"/>
                        <a:pt x="139745" y="163833"/>
                        <a:pt x="206430" y="171482"/>
                      </a:cubicBezTo>
                      <a:cubicBezTo>
                        <a:pt x="215345" y="172501"/>
                        <a:pt x="222031" y="179816"/>
                        <a:pt x="222031" y="188789"/>
                      </a:cubicBezTo>
                      <a:lnTo>
                        <a:pt x="222031" y="315928"/>
                      </a:lnTo>
                      <a:lnTo>
                        <a:pt x="353924" y="315928"/>
                      </a:lnTo>
                      <a:lnTo>
                        <a:pt x="353924" y="188789"/>
                      </a:lnTo>
                      <a:cubicBezTo>
                        <a:pt x="353924" y="179797"/>
                        <a:pt x="360611" y="172501"/>
                        <a:pt x="369536" y="171482"/>
                      </a:cubicBezTo>
                      <a:cubicBezTo>
                        <a:pt x="436182" y="163890"/>
                        <a:pt x="502124" y="146202"/>
                        <a:pt x="565856" y="118990"/>
                      </a:cubicBezTo>
                      <a:cubicBezTo>
                        <a:pt x="574847" y="115141"/>
                        <a:pt x="578590" y="104121"/>
                        <a:pt x="573952" y="95529"/>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F0B2A086-5767-41E9-B04C-210AE5CE4F80}"/>
                    </a:ext>
                  </a:extLst>
                </p:cNvPr>
                <p:cNvSpPr/>
                <p:nvPr/>
              </p:nvSpPr>
              <p:spPr>
                <a:xfrm>
                  <a:off x="495557" y="2665966"/>
                  <a:ext cx="152400" cy="161925"/>
                </a:xfrm>
                <a:custGeom>
                  <a:avLst/>
                  <a:gdLst>
                    <a:gd name="connsiteX0" fmla="*/ 130483 w 152400"/>
                    <a:gd name="connsiteY0" fmla="*/ 161575 h 161925"/>
                    <a:gd name="connsiteX1" fmla="*/ 0 w 152400"/>
                    <a:gd name="connsiteY1" fmla="*/ 135962 h 161925"/>
                    <a:gd name="connsiteX2" fmla="*/ 0 w 152400"/>
                    <a:gd name="connsiteY2" fmla="*/ 31092 h 161925"/>
                    <a:gd name="connsiteX3" fmla="*/ 130483 w 152400"/>
                    <a:gd name="connsiteY3" fmla="*/ 5479 h 161925"/>
                    <a:gd name="connsiteX4" fmla="*/ 130483 w 152400"/>
                    <a:gd name="connsiteY4" fmla="*/ 16157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30483" y="161575"/>
                      </a:moveTo>
                      <a:cubicBezTo>
                        <a:pt x="104813" y="182692"/>
                        <a:pt x="0" y="135962"/>
                        <a:pt x="0" y="135962"/>
                      </a:cubicBezTo>
                      <a:lnTo>
                        <a:pt x="0" y="31092"/>
                      </a:lnTo>
                      <a:cubicBezTo>
                        <a:pt x="0" y="31092"/>
                        <a:pt x="104803" y="-15638"/>
                        <a:pt x="130483" y="5479"/>
                      </a:cubicBezTo>
                      <a:cubicBezTo>
                        <a:pt x="160611" y="30282"/>
                        <a:pt x="160611" y="136781"/>
                        <a:pt x="130483" y="161575"/>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2361DA96-17FE-4AF7-90C0-B6B82BB421FA}"/>
                    </a:ext>
                  </a:extLst>
                </p:cNvPr>
                <p:cNvSpPr/>
                <p:nvPr/>
              </p:nvSpPr>
              <p:spPr>
                <a:xfrm>
                  <a:off x="1240353" y="2665966"/>
                  <a:ext cx="152400" cy="161925"/>
                </a:xfrm>
                <a:custGeom>
                  <a:avLst/>
                  <a:gdLst>
                    <a:gd name="connsiteX0" fmla="*/ 22596 w 152400"/>
                    <a:gd name="connsiteY0" fmla="*/ 5479 h 161925"/>
                    <a:gd name="connsiteX1" fmla="*/ 153069 w 152400"/>
                    <a:gd name="connsiteY1" fmla="*/ 31092 h 161925"/>
                    <a:gd name="connsiteX2" fmla="*/ 153069 w 152400"/>
                    <a:gd name="connsiteY2" fmla="*/ 135962 h 161925"/>
                    <a:gd name="connsiteX3" fmla="*/ 22596 w 152400"/>
                    <a:gd name="connsiteY3" fmla="*/ 161575 h 161925"/>
                    <a:gd name="connsiteX4" fmla="*/ 22596 w 152400"/>
                    <a:gd name="connsiteY4" fmla="*/ 5479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22596" y="5479"/>
                      </a:moveTo>
                      <a:cubicBezTo>
                        <a:pt x="48256" y="-15638"/>
                        <a:pt x="153069" y="31092"/>
                        <a:pt x="153069" y="31092"/>
                      </a:cubicBezTo>
                      <a:lnTo>
                        <a:pt x="153069" y="135962"/>
                      </a:lnTo>
                      <a:cubicBezTo>
                        <a:pt x="153069" y="135962"/>
                        <a:pt x="48266" y="182692"/>
                        <a:pt x="22596" y="161575"/>
                      </a:cubicBezTo>
                      <a:cubicBezTo>
                        <a:pt x="-7532" y="136781"/>
                        <a:pt x="-7532" y="30282"/>
                        <a:pt x="22596" y="5479"/>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B52FC1FA-0E7C-498E-8307-458569AF9587}"/>
                    </a:ext>
                  </a:extLst>
                </p:cNvPr>
                <p:cNvSpPr/>
                <p:nvPr/>
              </p:nvSpPr>
              <p:spPr>
                <a:xfrm>
                  <a:off x="-1256349" y="3943458"/>
                  <a:ext cx="838200" cy="838200"/>
                </a:xfrm>
                <a:custGeom>
                  <a:avLst/>
                  <a:gdLst>
                    <a:gd name="connsiteX0" fmla="*/ 834049 w 838200"/>
                    <a:gd name="connsiteY0" fmla="*/ 348790 h 838200"/>
                    <a:gd name="connsiteX1" fmla="*/ 491101 w 838200"/>
                    <a:gd name="connsiteY1" fmla="*/ 5852 h 838200"/>
                    <a:gd name="connsiteX2" fmla="*/ 5850 w 838200"/>
                    <a:gd name="connsiteY2" fmla="*/ 491113 h 838200"/>
                    <a:gd name="connsiteX3" fmla="*/ 348855 w 838200"/>
                    <a:gd name="connsiteY3" fmla="*/ 834060 h 838200"/>
                    <a:gd name="connsiteX4" fmla="*/ 834049 w 838200"/>
                    <a:gd name="connsiteY4" fmla="*/ 34879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38200">
                      <a:moveTo>
                        <a:pt x="834049" y="348790"/>
                      </a:moveTo>
                      <a:cubicBezTo>
                        <a:pt x="805493" y="174768"/>
                        <a:pt x="665132" y="34417"/>
                        <a:pt x="491101" y="5852"/>
                      </a:cubicBezTo>
                      <a:cubicBezTo>
                        <a:pt x="203665" y="-41325"/>
                        <a:pt x="-41318" y="203677"/>
                        <a:pt x="5850" y="491113"/>
                      </a:cubicBezTo>
                      <a:cubicBezTo>
                        <a:pt x="34416" y="665163"/>
                        <a:pt x="174805" y="805523"/>
                        <a:pt x="348855" y="834060"/>
                      </a:cubicBezTo>
                      <a:cubicBezTo>
                        <a:pt x="636272" y="881190"/>
                        <a:pt x="881217" y="636207"/>
                        <a:pt x="834049" y="348790"/>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1B0E9B5B-15E4-4762-9413-81CD44D57499}"/>
                    </a:ext>
                  </a:extLst>
                </p:cNvPr>
                <p:cNvSpPr/>
                <p:nvPr/>
              </p:nvSpPr>
              <p:spPr>
                <a:xfrm>
                  <a:off x="-1220648" y="3979158"/>
                  <a:ext cx="762000" cy="762000"/>
                </a:xfrm>
                <a:custGeom>
                  <a:avLst/>
                  <a:gdLst>
                    <a:gd name="connsiteX0" fmla="*/ 761362 w 762000"/>
                    <a:gd name="connsiteY0" fmla="*/ 309013 h 762000"/>
                    <a:gd name="connsiteX1" fmla="*/ 459496 w 762000"/>
                    <a:gd name="connsiteY1" fmla="*/ 7147 h 762000"/>
                    <a:gd name="connsiteX2" fmla="*/ 7144 w 762000"/>
                    <a:gd name="connsiteY2" fmla="*/ 459489 h 762000"/>
                    <a:gd name="connsiteX3" fmla="*/ 309058 w 762000"/>
                    <a:gd name="connsiteY3" fmla="*/ 761374 h 762000"/>
                    <a:gd name="connsiteX4" fmla="*/ 761362 w 762000"/>
                    <a:gd name="connsiteY4" fmla="*/ 309013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762000">
                      <a:moveTo>
                        <a:pt x="761362" y="309013"/>
                      </a:moveTo>
                      <a:cubicBezTo>
                        <a:pt x="732692" y="157775"/>
                        <a:pt x="610734" y="35807"/>
                        <a:pt x="459496" y="7147"/>
                      </a:cubicBezTo>
                      <a:cubicBezTo>
                        <a:pt x="188767" y="-44193"/>
                        <a:pt x="-44186" y="188760"/>
                        <a:pt x="7144" y="459489"/>
                      </a:cubicBezTo>
                      <a:cubicBezTo>
                        <a:pt x="35824" y="610746"/>
                        <a:pt x="157801" y="732713"/>
                        <a:pt x="309058" y="761374"/>
                      </a:cubicBezTo>
                      <a:cubicBezTo>
                        <a:pt x="579778" y="812666"/>
                        <a:pt x="812683" y="579723"/>
                        <a:pt x="761362" y="309013"/>
                      </a:cubicBezTo>
                      <a:close/>
                    </a:path>
                  </a:pathLst>
                </a:custGeom>
                <a:solidFill>
                  <a:schemeClr val="bg1">
                    <a:lumMod val="9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48C6AD63-6A63-4C2B-8439-29AEB3AA4B0C}"/>
                    </a:ext>
                  </a:extLst>
                </p:cNvPr>
                <p:cNvSpPr/>
                <p:nvPr/>
              </p:nvSpPr>
              <p:spPr>
                <a:xfrm>
                  <a:off x="-865823" y="4333984"/>
                  <a:ext cx="57150" cy="57150"/>
                </a:xfrm>
                <a:custGeom>
                  <a:avLst/>
                  <a:gdLst>
                    <a:gd name="connsiteX0" fmla="*/ 58352 w 57150"/>
                    <a:gd name="connsiteY0" fmla="*/ 14660 h 57150"/>
                    <a:gd name="connsiteX1" fmla="*/ 14671 w 57150"/>
                    <a:gd name="connsiteY1" fmla="*/ 58380 h 57150"/>
                    <a:gd name="connsiteX2" fmla="*/ 4346 w 57150"/>
                    <a:gd name="connsiteY2" fmla="*/ 48055 h 57150"/>
                    <a:gd name="connsiteX3" fmla="*/ 48037 w 57150"/>
                    <a:gd name="connsiteY3" fmla="*/ 4345 h 57150"/>
                    <a:gd name="connsiteX4" fmla="*/ 58352 w 57150"/>
                    <a:gd name="connsiteY4" fmla="*/ 1466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8352" y="14660"/>
                      </a:moveTo>
                      <a:cubicBezTo>
                        <a:pt x="74088" y="44292"/>
                        <a:pt x="44322" y="74096"/>
                        <a:pt x="14671" y="58380"/>
                      </a:cubicBezTo>
                      <a:cubicBezTo>
                        <a:pt x="10403" y="56122"/>
                        <a:pt x="6603" y="52322"/>
                        <a:pt x="4346" y="48055"/>
                      </a:cubicBezTo>
                      <a:cubicBezTo>
                        <a:pt x="-11371" y="18404"/>
                        <a:pt x="18395" y="-11372"/>
                        <a:pt x="48037" y="4345"/>
                      </a:cubicBezTo>
                      <a:cubicBezTo>
                        <a:pt x="52294" y="6612"/>
                        <a:pt x="56085" y="10403"/>
                        <a:pt x="58352" y="14660"/>
                      </a:cubicBezTo>
                      <a:close/>
                    </a:path>
                  </a:pathLst>
                </a:custGeom>
                <a:solidFill>
                  <a:schemeClr val="tx1">
                    <a:lumMod val="65000"/>
                    <a:lumOff val="35000"/>
                  </a:schemeClr>
                </a:solidFill>
                <a:ln w="9525" cap="flat">
                  <a:noFill/>
                  <a:prstDash val="solid"/>
                  <a:miter/>
                </a:ln>
              </p:spPr>
              <p:txBody>
                <a:bodyPr rtlCol="0" anchor="ctr"/>
                <a:lstStyle/>
                <a:p>
                  <a:endParaRPr lang="en-US" sz="1350">
                    <a:latin typeface="Arial" panose="020B0604020202020204" pitchFamily="34" charset="0"/>
                    <a:cs typeface="Arial" panose="020B0604020202020204" pitchFamily="34" charset="0"/>
                  </a:endParaRPr>
                </a:p>
              </p:txBody>
            </p:sp>
            <p:sp>
              <p:nvSpPr>
                <p:cNvPr id="82" name="Circle: Hollow 81">
                  <a:extLst>
                    <a:ext uri="{FF2B5EF4-FFF2-40B4-BE49-F238E27FC236}">
                      <a16:creationId xmlns:a16="http://schemas.microsoft.com/office/drawing/2014/main" id="{92C65530-2E60-4F11-A89E-30DEC8360CD0}"/>
                    </a:ext>
                  </a:extLst>
                </p:cNvPr>
                <p:cNvSpPr/>
                <p:nvPr/>
              </p:nvSpPr>
              <p:spPr>
                <a:xfrm>
                  <a:off x="-1036323" y="4163486"/>
                  <a:ext cx="398145" cy="398145"/>
                </a:xfrm>
                <a:prstGeom prst="donut">
                  <a:avLst>
                    <a:gd name="adj" fmla="val 7842"/>
                  </a:avLst>
                </a:prstGeom>
                <a:solidFill>
                  <a:schemeClr val="tx1">
                    <a:lumMod val="65000"/>
                    <a:lumOff val="35000"/>
                  </a:schemeClr>
                </a:solidFill>
                <a:ln w="9525" cap="flat">
                  <a:noFill/>
                  <a:prstDash val="solid"/>
                  <a:miter/>
                </a:ln>
              </p:spPr>
              <p:txBody>
                <a:bodyPr rtlCol="0" anchor="ctr"/>
                <a:lstStyle/>
                <a:p>
                  <a:endParaRPr lang="en-US" sz="1350" dirty="0">
                    <a:latin typeface="Arial" panose="020B0604020202020204" pitchFamily="34" charset="0"/>
                    <a:cs typeface="Arial" panose="020B0604020202020204" pitchFamily="34" charset="0"/>
                  </a:endParaRPr>
                </a:p>
              </p:txBody>
            </p:sp>
          </p:grpSp>
        </p:grpSp>
      </p:grpSp>
      <p:pic>
        <p:nvPicPr>
          <p:cNvPr id="91" name="Picture Placeholder 15">
            <a:extLst>
              <a:ext uri="{FF2B5EF4-FFF2-40B4-BE49-F238E27FC236}">
                <a16:creationId xmlns:a16="http://schemas.microsoft.com/office/drawing/2014/main" id="{B1F70258-5694-4399-9D89-500B3B2121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10008" y="1897519"/>
            <a:ext cx="3923615" cy="2614722"/>
          </a:xfrm>
          <a:prstGeom prst="rect">
            <a:avLst/>
          </a:prstGeom>
          <a:ln>
            <a:noFill/>
          </a:ln>
          <a:effectLst>
            <a:softEdge rad="112500"/>
          </a:effectLst>
        </p:spPr>
      </p:pic>
      <p:pic>
        <p:nvPicPr>
          <p:cNvPr id="92" name="Content Placeholder 5" descr="C:\Users\SOOkoth\AppData\Local\Microsoft\Windows\INetCache\Content.Outlook\3NGG2AFS\_MG_8056 (2).jpg">
            <a:extLst>
              <a:ext uri="{FF2B5EF4-FFF2-40B4-BE49-F238E27FC236}">
                <a16:creationId xmlns:a16="http://schemas.microsoft.com/office/drawing/2014/main" id="{E549F739-4600-43DB-BEE7-D8AD643B6C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23847" y="1713974"/>
            <a:ext cx="5032459" cy="3756283"/>
          </a:xfrm>
          <a:prstGeom prst="rect">
            <a:avLst/>
          </a:prstGeom>
        </p:spPr>
      </p:pic>
    </p:spTree>
    <p:extLst>
      <p:ext uri="{BB962C8B-B14F-4D97-AF65-F5344CB8AC3E}">
        <p14:creationId xmlns:p14="http://schemas.microsoft.com/office/powerpoint/2010/main" val="16512087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par>
                                <p:cTn id="11" presetID="22" presetClass="entr" presetSubtype="4"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BD40-73A3-4C2B-80CC-8E385B749207}"/>
              </a:ext>
            </a:extLst>
          </p:cNvPr>
          <p:cNvSpPr>
            <a:spLocks noGrp="1"/>
          </p:cNvSpPr>
          <p:nvPr>
            <p:ph type="title"/>
          </p:nvPr>
        </p:nvSpPr>
        <p:spPr>
          <a:xfrm>
            <a:off x="718457" y="3007451"/>
            <a:ext cx="10363200" cy="1362075"/>
          </a:xfrm>
        </p:spPr>
        <p:txBody>
          <a:bodyPr/>
          <a:lstStyle/>
          <a:p>
            <a:pPr algn="ctr"/>
            <a:r>
              <a:rPr lang="en-US" dirty="0">
                <a:solidFill>
                  <a:srgbClr val="AC842C"/>
                </a:solidFill>
              </a:rPr>
              <a:t>Case studies from AATF collaborations </a:t>
            </a:r>
          </a:p>
        </p:txBody>
      </p:sp>
    </p:spTree>
    <p:extLst>
      <p:ext uri="{BB962C8B-B14F-4D97-AF65-F5344CB8AC3E}">
        <p14:creationId xmlns:p14="http://schemas.microsoft.com/office/powerpoint/2010/main" val="332808113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DDF6-F903-472F-A0B6-96AEC8734EBC}"/>
              </a:ext>
            </a:extLst>
          </p:cNvPr>
          <p:cNvSpPr>
            <a:spLocks noGrp="1"/>
          </p:cNvSpPr>
          <p:nvPr>
            <p:ph type="title"/>
          </p:nvPr>
        </p:nvSpPr>
        <p:spPr>
          <a:xfrm>
            <a:off x="183047" y="152401"/>
            <a:ext cx="11825905" cy="746762"/>
          </a:xfrm>
        </p:spPr>
        <p:txBody>
          <a:bodyPr>
            <a:normAutofit/>
          </a:bodyPr>
          <a:lstStyle/>
          <a:p>
            <a:r>
              <a:rPr lang="en-US" b="1" u="sng" dirty="0">
                <a:solidFill>
                  <a:srgbClr val="996633"/>
                </a:solidFill>
                <a:latin typeface="Myriad Pro"/>
              </a:rPr>
              <a:t>1. Development &amp; Delivery of </a:t>
            </a:r>
            <a:r>
              <a:rPr lang="en-US" u="sng" dirty="0">
                <a:solidFill>
                  <a:srgbClr val="996633"/>
                </a:solidFill>
              </a:rPr>
              <a:t>PBR </a:t>
            </a:r>
            <a:r>
              <a:rPr lang="en-US" b="1" u="sng" dirty="0">
                <a:solidFill>
                  <a:srgbClr val="996633"/>
                </a:solidFill>
                <a:latin typeface="Myriad Pro"/>
              </a:rPr>
              <a:t>Cowpea</a:t>
            </a:r>
            <a:endParaRPr lang="en-US" b="1" dirty="0">
              <a:solidFill>
                <a:srgbClr val="996633"/>
              </a:solidFill>
              <a:latin typeface="Myriad Pro"/>
            </a:endParaRPr>
          </a:p>
        </p:txBody>
      </p:sp>
      <p:pic>
        <p:nvPicPr>
          <p:cNvPr id="10" name="Picture 9">
            <a:extLst>
              <a:ext uri="{FF2B5EF4-FFF2-40B4-BE49-F238E27FC236}">
                <a16:creationId xmlns:a16="http://schemas.microsoft.com/office/drawing/2014/main" id="{5DFB029B-E388-41C1-8B26-C6FB9480FFE0}"/>
              </a:ext>
            </a:extLst>
          </p:cNvPr>
          <p:cNvPicPr>
            <a:picLocks noChangeAspect="1"/>
          </p:cNvPicPr>
          <p:nvPr/>
        </p:nvPicPr>
        <p:blipFill>
          <a:blip r:embed="rId3"/>
          <a:stretch>
            <a:fillRect/>
          </a:stretch>
        </p:blipFill>
        <p:spPr>
          <a:xfrm>
            <a:off x="9193603" y="3429000"/>
            <a:ext cx="2950072" cy="2212554"/>
          </a:xfrm>
          <a:prstGeom prst="rect">
            <a:avLst/>
          </a:prstGeom>
        </p:spPr>
      </p:pic>
      <p:pic>
        <p:nvPicPr>
          <p:cNvPr id="11" name="Picture 10">
            <a:extLst>
              <a:ext uri="{FF2B5EF4-FFF2-40B4-BE49-F238E27FC236}">
                <a16:creationId xmlns:a16="http://schemas.microsoft.com/office/drawing/2014/main" id="{0194BFE3-D2E1-4604-ADB1-6BF349A9FEDD}"/>
              </a:ext>
            </a:extLst>
          </p:cNvPr>
          <p:cNvPicPr>
            <a:picLocks noChangeAspect="1"/>
          </p:cNvPicPr>
          <p:nvPr/>
        </p:nvPicPr>
        <p:blipFill>
          <a:blip r:embed="rId4"/>
          <a:stretch>
            <a:fillRect/>
          </a:stretch>
        </p:blipFill>
        <p:spPr>
          <a:xfrm>
            <a:off x="9200007" y="1244097"/>
            <a:ext cx="2976390" cy="2212554"/>
          </a:xfrm>
          <a:prstGeom prst="rect">
            <a:avLst/>
          </a:prstGeom>
        </p:spPr>
      </p:pic>
      <p:sp>
        <p:nvSpPr>
          <p:cNvPr id="8" name="Title 1">
            <a:extLst>
              <a:ext uri="{FF2B5EF4-FFF2-40B4-BE49-F238E27FC236}">
                <a16:creationId xmlns:a16="http://schemas.microsoft.com/office/drawing/2014/main" id="{61E62922-0108-4B32-A0D3-56F955FC52C2}"/>
              </a:ext>
            </a:extLst>
          </p:cNvPr>
          <p:cNvSpPr txBox="1">
            <a:spLocks/>
          </p:cNvSpPr>
          <p:nvPr/>
        </p:nvSpPr>
        <p:spPr>
          <a:xfrm>
            <a:off x="183047" y="5792293"/>
            <a:ext cx="11825905" cy="746762"/>
          </a:xfrm>
          <a:prstGeom prst="rect">
            <a:avLst/>
          </a:prstGeom>
          <a:solidFill>
            <a:schemeClr val="bg1">
              <a:lumMod val="8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49687A"/>
                </a:solidFill>
                <a:latin typeface="Arial" panose="020B0604020202020204" pitchFamily="34" charset="0"/>
                <a:ea typeface="+mj-ea"/>
                <a:cs typeface="Arial" panose="020B0604020202020204" pitchFamily="34" charset="0"/>
              </a:defRPr>
            </a:lvl1pPr>
          </a:lstStyle>
          <a:p>
            <a:r>
              <a:rPr lang="en-US" sz="2800" b="1" dirty="0">
                <a:solidFill>
                  <a:srgbClr val="996633"/>
                </a:solidFill>
                <a:latin typeface="Myriad Pro"/>
              </a:rPr>
              <a:t>Partners: AATF, USAID, Bayer, CSIRO, NARS*, </a:t>
            </a:r>
            <a:r>
              <a:rPr lang="en-US" sz="2800" b="1" dirty="0" err="1">
                <a:solidFill>
                  <a:srgbClr val="996633"/>
                </a:solidFill>
                <a:latin typeface="Myriad Pro"/>
              </a:rPr>
              <a:t>NGiCA</a:t>
            </a:r>
            <a:r>
              <a:rPr lang="en-US" sz="2800" b="1" dirty="0">
                <a:solidFill>
                  <a:srgbClr val="996633"/>
                </a:solidFill>
                <a:latin typeface="Myriad Pro"/>
              </a:rPr>
              <a:t> and </a:t>
            </a:r>
            <a:r>
              <a:rPr lang="en-US" sz="2800" b="1" dirty="0" err="1">
                <a:solidFill>
                  <a:srgbClr val="996633"/>
                </a:solidFill>
                <a:latin typeface="Myriad Pro"/>
              </a:rPr>
              <a:t>SeedCos</a:t>
            </a:r>
            <a:r>
              <a:rPr lang="en-US" sz="2800" b="1" u="sng" dirty="0">
                <a:solidFill>
                  <a:srgbClr val="996633"/>
                </a:solidFill>
                <a:latin typeface="Myriad Pro"/>
              </a:rPr>
              <a:t> </a:t>
            </a:r>
            <a:endParaRPr lang="en-US" sz="2800" b="1" dirty="0">
              <a:solidFill>
                <a:srgbClr val="996633"/>
              </a:solidFill>
              <a:latin typeface="Myriad Pro"/>
            </a:endParaRPr>
          </a:p>
        </p:txBody>
      </p:sp>
      <p:pic>
        <p:nvPicPr>
          <p:cNvPr id="14" name="Picture 2" descr="Cowpea seed (Left: black-eyed cowpea) and a cowpea plant (Right) at the...  | Download Scientific Diagram">
            <a:extLst>
              <a:ext uri="{FF2B5EF4-FFF2-40B4-BE49-F238E27FC236}">
                <a16:creationId xmlns:a16="http://schemas.microsoft.com/office/drawing/2014/main" id="{84EA2436-5657-44F0-8420-67814D459D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7" r="-1" b="-1"/>
          <a:stretch/>
        </p:blipFill>
        <p:spPr bwMode="auto">
          <a:xfrm>
            <a:off x="6209072" y="1748822"/>
            <a:ext cx="2930264" cy="2603117"/>
          </a:xfrm>
          <a:prstGeom prst="rect">
            <a:avLst/>
          </a:prstGeom>
          <a:solidFill>
            <a:srgbClr val="FFFFFF"/>
          </a:solidFill>
        </p:spPr>
      </p:pic>
      <p:pic>
        <p:nvPicPr>
          <p:cNvPr id="6" name="Picture 5">
            <a:extLst>
              <a:ext uri="{FF2B5EF4-FFF2-40B4-BE49-F238E27FC236}">
                <a16:creationId xmlns:a16="http://schemas.microsoft.com/office/drawing/2014/main" id="{212A344E-1FDB-4AC6-9C82-BDE48E862F55}"/>
              </a:ext>
            </a:extLst>
          </p:cNvPr>
          <p:cNvPicPr>
            <a:picLocks noChangeAspect="1"/>
          </p:cNvPicPr>
          <p:nvPr/>
        </p:nvPicPr>
        <p:blipFill>
          <a:blip r:embed="rId6"/>
          <a:stretch>
            <a:fillRect/>
          </a:stretch>
        </p:blipFill>
        <p:spPr>
          <a:xfrm>
            <a:off x="118889" y="1105392"/>
            <a:ext cx="6047675" cy="4647215"/>
          </a:xfrm>
          <a:prstGeom prst="rect">
            <a:avLst/>
          </a:prstGeom>
        </p:spPr>
      </p:pic>
    </p:spTree>
    <p:extLst>
      <p:ext uri="{BB962C8B-B14F-4D97-AF65-F5344CB8AC3E}">
        <p14:creationId xmlns:p14="http://schemas.microsoft.com/office/powerpoint/2010/main" val="137348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332657-C83C-49C3-9939-CBCA0C8CB85D}"/>
              </a:ext>
            </a:extLst>
          </p:cNvPr>
          <p:cNvGrpSpPr/>
          <p:nvPr/>
        </p:nvGrpSpPr>
        <p:grpSpPr>
          <a:xfrm>
            <a:off x="159394" y="978886"/>
            <a:ext cx="9556720" cy="5358602"/>
            <a:chOff x="1368425" y="1257572"/>
            <a:chExt cx="6526213" cy="4325666"/>
          </a:xfrm>
        </p:grpSpPr>
        <p:grpSp>
          <p:nvGrpSpPr>
            <p:cNvPr id="6167" name="Group 7">
              <a:extLst>
                <a:ext uri="{FF2B5EF4-FFF2-40B4-BE49-F238E27FC236}">
                  <a16:creationId xmlns:a16="http://schemas.microsoft.com/office/drawing/2014/main" id="{582ABD67-62F3-4DEC-8B29-55B5C9880EC3}"/>
                </a:ext>
              </a:extLst>
            </p:cNvPr>
            <p:cNvGrpSpPr>
              <a:grpSpLocks/>
            </p:cNvGrpSpPr>
            <p:nvPr/>
          </p:nvGrpSpPr>
          <p:grpSpPr bwMode="auto">
            <a:xfrm>
              <a:off x="1368425" y="1257572"/>
              <a:ext cx="6526213" cy="4325666"/>
              <a:chOff x="1889556" y="1602039"/>
              <a:chExt cx="7255152" cy="5255961"/>
            </a:xfrm>
          </p:grpSpPr>
          <p:grpSp>
            <p:nvGrpSpPr>
              <p:cNvPr id="6171" name="Group 14">
                <a:extLst>
                  <a:ext uri="{FF2B5EF4-FFF2-40B4-BE49-F238E27FC236}">
                    <a16:creationId xmlns:a16="http://schemas.microsoft.com/office/drawing/2014/main" id="{22E3B14F-47E1-4CF8-9B24-EC49ED3839A0}"/>
                  </a:ext>
                </a:extLst>
              </p:cNvPr>
              <p:cNvGrpSpPr>
                <a:grpSpLocks/>
              </p:cNvGrpSpPr>
              <p:nvPr/>
            </p:nvGrpSpPr>
            <p:grpSpPr bwMode="auto">
              <a:xfrm>
                <a:off x="1889556" y="2110942"/>
                <a:ext cx="7255152" cy="4747058"/>
                <a:chOff x="2765319" y="2690023"/>
                <a:chExt cx="6379304" cy="4173988"/>
              </a:xfrm>
            </p:grpSpPr>
            <p:sp>
              <p:nvSpPr>
                <p:cNvPr id="51" name="Freeform 50">
                  <a:extLst>
                    <a:ext uri="{FF2B5EF4-FFF2-40B4-BE49-F238E27FC236}">
                      <a16:creationId xmlns:a16="http://schemas.microsoft.com/office/drawing/2014/main" id="{52895B4B-06F2-47F3-AA08-CC49AC8A9DC8}"/>
                    </a:ext>
                  </a:extLst>
                </p:cNvPr>
                <p:cNvSpPr/>
                <p:nvPr/>
              </p:nvSpPr>
              <p:spPr>
                <a:xfrm>
                  <a:off x="2765319" y="2690023"/>
                  <a:ext cx="6379304" cy="4173988"/>
                </a:xfrm>
                <a:custGeom>
                  <a:avLst/>
                  <a:gdLst>
                    <a:gd name="connsiteX0" fmla="*/ 4438650 w 4486275"/>
                    <a:gd name="connsiteY0" fmla="*/ 0 h 3162300"/>
                    <a:gd name="connsiteX1" fmla="*/ 3895725 w 4486275"/>
                    <a:gd name="connsiteY1" fmla="*/ 47625 h 3162300"/>
                    <a:gd name="connsiteX2" fmla="*/ 3676650 w 4486275"/>
                    <a:gd name="connsiteY2" fmla="*/ 276225 h 3162300"/>
                    <a:gd name="connsiteX3" fmla="*/ 3571875 w 4486275"/>
                    <a:gd name="connsiteY3" fmla="*/ 514350 h 3162300"/>
                    <a:gd name="connsiteX4" fmla="*/ 2152650 w 4486275"/>
                    <a:gd name="connsiteY4" fmla="*/ 381000 h 3162300"/>
                    <a:gd name="connsiteX5" fmla="*/ 1209675 w 4486275"/>
                    <a:gd name="connsiteY5" fmla="*/ 581025 h 3162300"/>
                    <a:gd name="connsiteX6" fmla="*/ 2047875 w 4486275"/>
                    <a:gd name="connsiteY6" fmla="*/ 809625 h 3162300"/>
                    <a:gd name="connsiteX7" fmla="*/ 1885950 w 4486275"/>
                    <a:gd name="connsiteY7" fmla="*/ 1095375 h 3162300"/>
                    <a:gd name="connsiteX8" fmla="*/ 0 w 4486275"/>
                    <a:gd name="connsiteY8" fmla="*/ 1104900 h 3162300"/>
                    <a:gd name="connsiteX9" fmla="*/ 371475 w 4486275"/>
                    <a:gd name="connsiteY9" fmla="*/ 1847850 h 3162300"/>
                    <a:gd name="connsiteX10" fmla="*/ 3657600 w 4486275"/>
                    <a:gd name="connsiteY10" fmla="*/ 3162300 h 3162300"/>
                    <a:gd name="connsiteX11" fmla="*/ 4486275 w 4486275"/>
                    <a:gd name="connsiteY11" fmla="*/ 3143250 h 3162300"/>
                    <a:gd name="connsiteX12" fmla="*/ 4457700 w 4486275"/>
                    <a:gd name="connsiteY12" fmla="*/ 2790825 h 3162300"/>
                    <a:gd name="connsiteX13" fmla="*/ 590550 w 4486275"/>
                    <a:gd name="connsiteY13" fmla="*/ 1495425 h 3162300"/>
                    <a:gd name="connsiteX14" fmla="*/ 1247775 w 4486275"/>
                    <a:gd name="connsiteY14" fmla="*/ 1181100 h 3162300"/>
                    <a:gd name="connsiteX15" fmla="*/ 2638425 w 4486275"/>
                    <a:gd name="connsiteY15" fmla="*/ 1171575 h 3162300"/>
                    <a:gd name="connsiteX16" fmla="*/ 1905000 w 4486275"/>
                    <a:gd name="connsiteY16" fmla="*/ 657225 h 3162300"/>
                    <a:gd name="connsiteX17" fmla="*/ 2381250 w 4486275"/>
                    <a:gd name="connsiteY17" fmla="*/ 466725 h 3162300"/>
                    <a:gd name="connsiteX18" fmla="*/ 3648075 w 4486275"/>
                    <a:gd name="connsiteY18" fmla="*/ 619125 h 3162300"/>
                    <a:gd name="connsiteX19" fmla="*/ 4267200 w 4486275"/>
                    <a:gd name="connsiteY19" fmla="*/ 504825 h 3162300"/>
                    <a:gd name="connsiteX20" fmla="*/ 3990975 w 4486275"/>
                    <a:gd name="connsiteY20" fmla="*/ 257175 h 3162300"/>
                    <a:gd name="connsiteX21" fmla="*/ 4162425 w 4486275"/>
                    <a:gd name="connsiteY21" fmla="*/ 76200 h 3162300"/>
                    <a:gd name="connsiteX22" fmla="*/ 4467225 w 4486275"/>
                    <a:gd name="connsiteY22" fmla="*/ 76200 h 3162300"/>
                    <a:gd name="connsiteX23" fmla="*/ 4438650 w 4486275"/>
                    <a:gd name="connsiteY23" fmla="*/ 0 h 3162300"/>
                    <a:gd name="connsiteX0" fmla="*/ 4438650 w 4467225"/>
                    <a:gd name="connsiteY0" fmla="*/ 0 h 3162300"/>
                    <a:gd name="connsiteX1" fmla="*/ 3895725 w 4467225"/>
                    <a:gd name="connsiteY1" fmla="*/ 47625 h 3162300"/>
                    <a:gd name="connsiteX2" fmla="*/ 3676650 w 4467225"/>
                    <a:gd name="connsiteY2" fmla="*/ 276225 h 3162300"/>
                    <a:gd name="connsiteX3" fmla="*/ 3571875 w 4467225"/>
                    <a:gd name="connsiteY3" fmla="*/ 514350 h 3162300"/>
                    <a:gd name="connsiteX4" fmla="*/ 2152650 w 4467225"/>
                    <a:gd name="connsiteY4" fmla="*/ 381000 h 3162300"/>
                    <a:gd name="connsiteX5" fmla="*/ 1209675 w 4467225"/>
                    <a:gd name="connsiteY5" fmla="*/ 581025 h 3162300"/>
                    <a:gd name="connsiteX6" fmla="*/ 2047875 w 4467225"/>
                    <a:gd name="connsiteY6" fmla="*/ 809625 h 3162300"/>
                    <a:gd name="connsiteX7" fmla="*/ 1885950 w 4467225"/>
                    <a:gd name="connsiteY7" fmla="*/ 1095375 h 3162300"/>
                    <a:gd name="connsiteX8" fmla="*/ 0 w 4467225"/>
                    <a:gd name="connsiteY8" fmla="*/ 1104900 h 3162300"/>
                    <a:gd name="connsiteX9" fmla="*/ 371475 w 4467225"/>
                    <a:gd name="connsiteY9" fmla="*/ 1847850 h 3162300"/>
                    <a:gd name="connsiteX10" fmla="*/ 3657600 w 4467225"/>
                    <a:gd name="connsiteY10" fmla="*/ 3162300 h 3162300"/>
                    <a:gd name="connsiteX11" fmla="*/ 4450556 w 4467225"/>
                    <a:gd name="connsiteY11" fmla="*/ 3155157 h 3162300"/>
                    <a:gd name="connsiteX12" fmla="*/ 4457700 w 4467225"/>
                    <a:gd name="connsiteY12" fmla="*/ 2790825 h 3162300"/>
                    <a:gd name="connsiteX13" fmla="*/ 590550 w 4467225"/>
                    <a:gd name="connsiteY13" fmla="*/ 1495425 h 3162300"/>
                    <a:gd name="connsiteX14" fmla="*/ 1247775 w 4467225"/>
                    <a:gd name="connsiteY14" fmla="*/ 1181100 h 3162300"/>
                    <a:gd name="connsiteX15" fmla="*/ 2638425 w 4467225"/>
                    <a:gd name="connsiteY15" fmla="*/ 1171575 h 3162300"/>
                    <a:gd name="connsiteX16" fmla="*/ 1905000 w 4467225"/>
                    <a:gd name="connsiteY16" fmla="*/ 657225 h 3162300"/>
                    <a:gd name="connsiteX17" fmla="*/ 2381250 w 4467225"/>
                    <a:gd name="connsiteY17" fmla="*/ 466725 h 3162300"/>
                    <a:gd name="connsiteX18" fmla="*/ 3648075 w 4467225"/>
                    <a:gd name="connsiteY18" fmla="*/ 619125 h 3162300"/>
                    <a:gd name="connsiteX19" fmla="*/ 4267200 w 4467225"/>
                    <a:gd name="connsiteY19" fmla="*/ 504825 h 3162300"/>
                    <a:gd name="connsiteX20" fmla="*/ 3990975 w 4467225"/>
                    <a:gd name="connsiteY20" fmla="*/ 257175 h 3162300"/>
                    <a:gd name="connsiteX21" fmla="*/ 4162425 w 4467225"/>
                    <a:gd name="connsiteY21" fmla="*/ 76200 h 3162300"/>
                    <a:gd name="connsiteX22" fmla="*/ 4467225 w 4467225"/>
                    <a:gd name="connsiteY22" fmla="*/ 76200 h 3162300"/>
                    <a:gd name="connsiteX23" fmla="*/ 4438650 w 4467225"/>
                    <a:gd name="connsiteY23" fmla="*/ 0 h 3162300"/>
                    <a:gd name="connsiteX0" fmla="*/ 4438650 w 4467225"/>
                    <a:gd name="connsiteY0" fmla="*/ 0 h 3162300"/>
                    <a:gd name="connsiteX1" fmla="*/ 3895725 w 4467225"/>
                    <a:gd name="connsiteY1" fmla="*/ 47625 h 3162300"/>
                    <a:gd name="connsiteX2" fmla="*/ 3676650 w 4467225"/>
                    <a:gd name="connsiteY2" fmla="*/ 276225 h 3162300"/>
                    <a:gd name="connsiteX3" fmla="*/ 3571875 w 4467225"/>
                    <a:gd name="connsiteY3" fmla="*/ 514350 h 3162300"/>
                    <a:gd name="connsiteX4" fmla="*/ 2152650 w 4467225"/>
                    <a:gd name="connsiteY4" fmla="*/ 381000 h 3162300"/>
                    <a:gd name="connsiteX5" fmla="*/ 1209675 w 4467225"/>
                    <a:gd name="connsiteY5" fmla="*/ 581025 h 3162300"/>
                    <a:gd name="connsiteX6" fmla="*/ 2047875 w 4467225"/>
                    <a:gd name="connsiteY6" fmla="*/ 809625 h 3162300"/>
                    <a:gd name="connsiteX7" fmla="*/ 1885950 w 4467225"/>
                    <a:gd name="connsiteY7" fmla="*/ 1095375 h 3162300"/>
                    <a:gd name="connsiteX8" fmla="*/ 0 w 4467225"/>
                    <a:gd name="connsiteY8" fmla="*/ 1104900 h 3162300"/>
                    <a:gd name="connsiteX9" fmla="*/ 371475 w 4467225"/>
                    <a:gd name="connsiteY9" fmla="*/ 1847850 h 3162300"/>
                    <a:gd name="connsiteX10" fmla="*/ 3657600 w 4467225"/>
                    <a:gd name="connsiteY10" fmla="*/ 3162300 h 3162300"/>
                    <a:gd name="connsiteX11" fmla="*/ 4450556 w 4467225"/>
                    <a:gd name="connsiteY11" fmla="*/ 3155157 h 3162300"/>
                    <a:gd name="connsiteX12" fmla="*/ 4452938 w 4467225"/>
                    <a:gd name="connsiteY12" fmla="*/ 2847975 h 3162300"/>
                    <a:gd name="connsiteX13" fmla="*/ 590550 w 4467225"/>
                    <a:gd name="connsiteY13" fmla="*/ 1495425 h 3162300"/>
                    <a:gd name="connsiteX14" fmla="*/ 1247775 w 4467225"/>
                    <a:gd name="connsiteY14" fmla="*/ 1181100 h 3162300"/>
                    <a:gd name="connsiteX15" fmla="*/ 2638425 w 4467225"/>
                    <a:gd name="connsiteY15" fmla="*/ 1171575 h 3162300"/>
                    <a:gd name="connsiteX16" fmla="*/ 1905000 w 4467225"/>
                    <a:gd name="connsiteY16" fmla="*/ 657225 h 3162300"/>
                    <a:gd name="connsiteX17" fmla="*/ 2381250 w 4467225"/>
                    <a:gd name="connsiteY17" fmla="*/ 466725 h 3162300"/>
                    <a:gd name="connsiteX18" fmla="*/ 3648075 w 4467225"/>
                    <a:gd name="connsiteY18" fmla="*/ 619125 h 3162300"/>
                    <a:gd name="connsiteX19" fmla="*/ 4267200 w 4467225"/>
                    <a:gd name="connsiteY19" fmla="*/ 504825 h 3162300"/>
                    <a:gd name="connsiteX20" fmla="*/ 3990975 w 4467225"/>
                    <a:gd name="connsiteY20" fmla="*/ 257175 h 3162300"/>
                    <a:gd name="connsiteX21" fmla="*/ 4162425 w 4467225"/>
                    <a:gd name="connsiteY21" fmla="*/ 76200 h 3162300"/>
                    <a:gd name="connsiteX22" fmla="*/ 4467225 w 4467225"/>
                    <a:gd name="connsiteY22" fmla="*/ 76200 h 3162300"/>
                    <a:gd name="connsiteX23" fmla="*/ 4438650 w 4467225"/>
                    <a:gd name="connsiteY23" fmla="*/ 0 h 3162300"/>
                    <a:gd name="connsiteX0" fmla="*/ 4438650 w 4467225"/>
                    <a:gd name="connsiteY0" fmla="*/ 0 h 3162300"/>
                    <a:gd name="connsiteX1" fmla="*/ 3895725 w 4467225"/>
                    <a:gd name="connsiteY1" fmla="*/ 47625 h 3162300"/>
                    <a:gd name="connsiteX2" fmla="*/ 3676650 w 4467225"/>
                    <a:gd name="connsiteY2" fmla="*/ 276225 h 3162300"/>
                    <a:gd name="connsiteX3" fmla="*/ 3571875 w 4467225"/>
                    <a:gd name="connsiteY3" fmla="*/ 514350 h 3162300"/>
                    <a:gd name="connsiteX4" fmla="*/ 2152650 w 4467225"/>
                    <a:gd name="connsiteY4" fmla="*/ 381000 h 3162300"/>
                    <a:gd name="connsiteX5" fmla="*/ 1209675 w 4467225"/>
                    <a:gd name="connsiteY5" fmla="*/ 581025 h 3162300"/>
                    <a:gd name="connsiteX6" fmla="*/ 2047875 w 4467225"/>
                    <a:gd name="connsiteY6" fmla="*/ 809625 h 3162300"/>
                    <a:gd name="connsiteX7" fmla="*/ 1885950 w 4467225"/>
                    <a:gd name="connsiteY7" fmla="*/ 1095375 h 3162300"/>
                    <a:gd name="connsiteX8" fmla="*/ 0 w 4467225"/>
                    <a:gd name="connsiteY8" fmla="*/ 1104900 h 3162300"/>
                    <a:gd name="connsiteX9" fmla="*/ 371475 w 4467225"/>
                    <a:gd name="connsiteY9" fmla="*/ 1847850 h 3162300"/>
                    <a:gd name="connsiteX10" fmla="*/ 3657600 w 4467225"/>
                    <a:gd name="connsiteY10" fmla="*/ 3162300 h 3162300"/>
                    <a:gd name="connsiteX11" fmla="*/ 4450556 w 4467225"/>
                    <a:gd name="connsiteY11" fmla="*/ 3155157 h 3162300"/>
                    <a:gd name="connsiteX12" fmla="*/ 4452938 w 4467225"/>
                    <a:gd name="connsiteY12" fmla="*/ 2847975 h 3162300"/>
                    <a:gd name="connsiteX13" fmla="*/ 590550 w 4467225"/>
                    <a:gd name="connsiteY13" fmla="*/ 1495425 h 3162300"/>
                    <a:gd name="connsiteX14" fmla="*/ 1247775 w 4467225"/>
                    <a:gd name="connsiteY14" fmla="*/ 1181100 h 3162300"/>
                    <a:gd name="connsiteX15" fmla="*/ 2638425 w 4467225"/>
                    <a:gd name="connsiteY15" fmla="*/ 1171575 h 3162300"/>
                    <a:gd name="connsiteX16" fmla="*/ 1905000 w 4467225"/>
                    <a:gd name="connsiteY16" fmla="*/ 657225 h 3162300"/>
                    <a:gd name="connsiteX17" fmla="*/ 2381250 w 4467225"/>
                    <a:gd name="connsiteY17" fmla="*/ 466725 h 3162300"/>
                    <a:gd name="connsiteX18" fmla="*/ 3648075 w 4467225"/>
                    <a:gd name="connsiteY18" fmla="*/ 619125 h 3162300"/>
                    <a:gd name="connsiteX19" fmla="*/ 4267200 w 4467225"/>
                    <a:gd name="connsiteY19" fmla="*/ 504825 h 3162300"/>
                    <a:gd name="connsiteX20" fmla="*/ 3990975 w 4467225"/>
                    <a:gd name="connsiteY20" fmla="*/ 257175 h 3162300"/>
                    <a:gd name="connsiteX21" fmla="*/ 4162425 w 4467225"/>
                    <a:gd name="connsiteY21" fmla="*/ 76200 h 3162300"/>
                    <a:gd name="connsiteX22" fmla="*/ 4467225 w 4467225"/>
                    <a:gd name="connsiteY22" fmla="*/ 76200 h 3162300"/>
                    <a:gd name="connsiteX23" fmla="*/ 4438650 w 4467225"/>
                    <a:gd name="connsiteY23" fmla="*/ 0 h 3162300"/>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8650 w 4467225"/>
                    <a:gd name="connsiteY0" fmla="*/ 0 h 3157537"/>
                    <a:gd name="connsiteX1" fmla="*/ 3895725 w 4467225"/>
                    <a:gd name="connsiteY1" fmla="*/ 47625 h 3157537"/>
                    <a:gd name="connsiteX2" fmla="*/ 3676650 w 4467225"/>
                    <a:gd name="connsiteY2" fmla="*/ 276225 h 3157537"/>
                    <a:gd name="connsiteX3" fmla="*/ 3571875 w 4467225"/>
                    <a:gd name="connsiteY3" fmla="*/ 514350 h 3157537"/>
                    <a:gd name="connsiteX4" fmla="*/ 2152650 w 4467225"/>
                    <a:gd name="connsiteY4" fmla="*/ 381000 h 3157537"/>
                    <a:gd name="connsiteX5" fmla="*/ 1209675 w 4467225"/>
                    <a:gd name="connsiteY5" fmla="*/ 581025 h 3157537"/>
                    <a:gd name="connsiteX6" fmla="*/ 2047875 w 4467225"/>
                    <a:gd name="connsiteY6" fmla="*/ 809625 h 3157537"/>
                    <a:gd name="connsiteX7" fmla="*/ 1885950 w 4467225"/>
                    <a:gd name="connsiteY7" fmla="*/ 1095375 h 3157537"/>
                    <a:gd name="connsiteX8" fmla="*/ 0 w 4467225"/>
                    <a:gd name="connsiteY8" fmla="*/ 1104900 h 3157537"/>
                    <a:gd name="connsiteX9" fmla="*/ 371475 w 4467225"/>
                    <a:gd name="connsiteY9" fmla="*/ 1847850 h 3157537"/>
                    <a:gd name="connsiteX10" fmla="*/ 3607594 w 4467225"/>
                    <a:gd name="connsiteY10" fmla="*/ 3157537 h 3157537"/>
                    <a:gd name="connsiteX11" fmla="*/ 4450556 w 4467225"/>
                    <a:gd name="connsiteY11" fmla="*/ 3155157 h 3157537"/>
                    <a:gd name="connsiteX12" fmla="*/ 4452938 w 4467225"/>
                    <a:gd name="connsiteY12" fmla="*/ 2847975 h 3157537"/>
                    <a:gd name="connsiteX13" fmla="*/ 590550 w 4467225"/>
                    <a:gd name="connsiteY13" fmla="*/ 1495425 h 3157537"/>
                    <a:gd name="connsiteX14" fmla="*/ 1247775 w 4467225"/>
                    <a:gd name="connsiteY14" fmla="*/ 1181100 h 3157537"/>
                    <a:gd name="connsiteX15" fmla="*/ 2638425 w 4467225"/>
                    <a:gd name="connsiteY15" fmla="*/ 1171575 h 3157537"/>
                    <a:gd name="connsiteX16" fmla="*/ 1905000 w 4467225"/>
                    <a:gd name="connsiteY16" fmla="*/ 657225 h 3157537"/>
                    <a:gd name="connsiteX17" fmla="*/ 2381250 w 4467225"/>
                    <a:gd name="connsiteY17" fmla="*/ 466725 h 3157537"/>
                    <a:gd name="connsiteX18" fmla="*/ 3648075 w 4467225"/>
                    <a:gd name="connsiteY18" fmla="*/ 619125 h 3157537"/>
                    <a:gd name="connsiteX19" fmla="*/ 4267200 w 4467225"/>
                    <a:gd name="connsiteY19" fmla="*/ 504825 h 3157537"/>
                    <a:gd name="connsiteX20" fmla="*/ 3990975 w 4467225"/>
                    <a:gd name="connsiteY20" fmla="*/ 257175 h 3157537"/>
                    <a:gd name="connsiteX21" fmla="*/ 4162425 w 4467225"/>
                    <a:gd name="connsiteY21" fmla="*/ 76200 h 3157537"/>
                    <a:gd name="connsiteX22" fmla="*/ 4467225 w 4467225"/>
                    <a:gd name="connsiteY22" fmla="*/ 76200 h 3157537"/>
                    <a:gd name="connsiteX23" fmla="*/ 4438650 w 4467225"/>
                    <a:gd name="connsiteY23" fmla="*/ 0 h 3157537"/>
                    <a:gd name="connsiteX0" fmla="*/ 4433887 w 4462462"/>
                    <a:gd name="connsiteY0" fmla="*/ 0 h 3157537"/>
                    <a:gd name="connsiteX1" fmla="*/ 3890962 w 4462462"/>
                    <a:gd name="connsiteY1" fmla="*/ 47625 h 3157537"/>
                    <a:gd name="connsiteX2" fmla="*/ 3671887 w 4462462"/>
                    <a:gd name="connsiteY2" fmla="*/ 276225 h 3157537"/>
                    <a:gd name="connsiteX3" fmla="*/ 3567112 w 4462462"/>
                    <a:gd name="connsiteY3" fmla="*/ 514350 h 3157537"/>
                    <a:gd name="connsiteX4" fmla="*/ 2147887 w 4462462"/>
                    <a:gd name="connsiteY4" fmla="*/ 381000 h 3157537"/>
                    <a:gd name="connsiteX5" fmla="*/ 1204912 w 4462462"/>
                    <a:gd name="connsiteY5" fmla="*/ 581025 h 3157537"/>
                    <a:gd name="connsiteX6" fmla="*/ 2043112 w 4462462"/>
                    <a:gd name="connsiteY6" fmla="*/ 809625 h 3157537"/>
                    <a:gd name="connsiteX7" fmla="*/ 1881187 w 4462462"/>
                    <a:gd name="connsiteY7" fmla="*/ 1095375 h 3157537"/>
                    <a:gd name="connsiteX8" fmla="*/ 0 w 4462462"/>
                    <a:gd name="connsiteY8" fmla="*/ 1107281 h 3157537"/>
                    <a:gd name="connsiteX9" fmla="*/ 366712 w 4462462"/>
                    <a:gd name="connsiteY9" fmla="*/ 1847850 h 3157537"/>
                    <a:gd name="connsiteX10" fmla="*/ 3602831 w 4462462"/>
                    <a:gd name="connsiteY10" fmla="*/ 3157537 h 3157537"/>
                    <a:gd name="connsiteX11" fmla="*/ 4445793 w 4462462"/>
                    <a:gd name="connsiteY11" fmla="*/ 3155157 h 3157537"/>
                    <a:gd name="connsiteX12" fmla="*/ 4448175 w 4462462"/>
                    <a:gd name="connsiteY12" fmla="*/ 2847975 h 3157537"/>
                    <a:gd name="connsiteX13" fmla="*/ 585787 w 4462462"/>
                    <a:gd name="connsiteY13" fmla="*/ 1495425 h 3157537"/>
                    <a:gd name="connsiteX14" fmla="*/ 1243012 w 4462462"/>
                    <a:gd name="connsiteY14" fmla="*/ 1181100 h 3157537"/>
                    <a:gd name="connsiteX15" fmla="*/ 2633662 w 4462462"/>
                    <a:gd name="connsiteY15" fmla="*/ 1171575 h 3157537"/>
                    <a:gd name="connsiteX16" fmla="*/ 1900237 w 4462462"/>
                    <a:gd name="connsiteY16" fmla="*/ 657225 h 3157537"/>
                    <a:gd name="connsiteX17" fmla="*/ 2376487 w 4462462"/>
                    <a:gd name="connsiteY17" fmla="*/ 466725 h 3157537"/>
                    <a:gd name="connsiteX18" fmla="*/ 3643312 w 4462462"/>
                    <a:gd name="connsiteY18" fmla="*/ 619125 h 3157537"/>
                    <a:gd name="connsiteX19" fmla="*/ 4262437 w 4462462"/>
                    <a:gd name="connsiteY19" fmla="*/ 504825 h 3157537"/>
                    <a:gd name="connsiteX20" fmla="*/ 3986212 w 4462462"/>
                    <a:gd name="connsiteY20" fmla="*/ 257175 h 3157537"/>
                    <a:gd name="connsiteX21" fmla="*/ 4157662 w 4462462"/>
                    <a:gd name="connsiteY21" fmla="*/ 76200 h 3157537"/>
                    <a:gd name="connsiteX22" fmla="*/ 4462462 w 4462462"/>
                    <a:gd name="connsiteY22" fmla="*/ 76200 h 3157537"/>
                    <a:gd name="connsiteX23" fmla="*/ 4433887 w 4462462"/>
                    <a:gd name="connsiteY23" fmla="*/ 0 h 3157537"/>
                    <a:gd name="connsiteX0" fmla="*/ 4680679 w 4709254"/>
                    <a:gd name="connsiteY0" fmla="*/ 0 h 3157537"/>
                    <a:gd name="connsiteX1" fmla="*/ 4137754 w 4709254"/>
                    <a:gd name="connsiteY1" fmla="*/ 47625 h 3157537"/>
                    <a:gd name="connsiteX2" fmla="*/ 3918679 w 4709254"/>
                    <a:gd name="connsiteY2" fmla="*/ 276225 h 3157537"/>
                    <a:gd name="connsiteX3" fmla="*/ 3813904 w 4709254"/>
                    <a:gd name="connsiteY3" fmla="*/ 514350 h 3157537"/>
                    <a:gd name="connsiteX4" fmla="*/ 2394679 w 4709254"/>
                    <a:gd name="connsiteY4" fmla="*/ 381000 h 3157537"/>
                    <a:gd name="connsiteX5" fmla="*/ 1451704 w 4709254"/>
                    <a:gd name="connsiteY5" fmla="*/ 581025 h 3157537"/>
                    <a:gd name="connsiteX6" fmla="*/ 2289904 w 4709254"/>
                    <a:gd name="connsiteY6" fmla="*/ 809625 h 3157537"/>
                    <a:gd name="connsiteX7" fmla="*/ 2127979 w 4709254"/>
                    <a:gd name="connsiteY7" fmla="*/ 1095375 h 3157537"/>
                    <a:gd name="connsiteX8" fmla="*/ 246792 w 4709254"/>
                    <a:gd name="connsiteY8" fmla="*/ 1107281 h 3157537"/>
                    <a:gd name="connsiteX9" fmla="*/ 613504 w 4709254"/>
                    <a:gd name="connsiteY9" fmla="*/ 1847850 h 3157537"/>
                    <a:gd name="connsiteX10" fmla="*/ 3849623 w 4709254"/>
                    <a:gd name="connsiteY10" fmla="*/ 3157537 h 3157537"/>
                    <a:gd name="connsiteX11" fmla="*/ 4692585 w 4709254"/>
                    <a:gd name="connsiteY11" fmla="*/ 3155157 h 3157537"/>
                    <a:gd name="connsiteX12" fmla="*/ 4694967 w 4709254"/>
                    <a:gd name="connsiteY12" fmla="*/ 2847975 h 3157537"/>
                    <a:gd name="connsiteX13" fmla="*/ 832579 w 4709254"/>
                    <a:gd name="connsiteY13" fmla="*/ 1495425 h 3157537"/>
                    <a:gd name="connsiteX14" fmla="*/ 1489804 w 4709254"/>
                    <a:gd name="connsiteY14" fmla="*/ 1181100 h 3157537"/>
                    <a:gd name="connsiteX15" fmla="*/ 2880454 w 4709254"/>
                    <a:gd name="connsiteY15" fmla="*/ 1171575 h 3157537"/>
                    <a:gd name="connsiteX16" fmla="*/ 2147029 w 4709254"/>
                    <a:gd name="connsiteY16" fmla="*/ 657225 h 3157537"/>
                    <a:gd name="connsiteX17" fmla="*/ 2623279 w 4709254"/>
                    <a:gd name="connsiteY17" fmla="*/ 466725 h 3157537"/>
                    <a:gd name="connsiteX18" fmla="*/ 3890104 w 4709254"/>
                    <a:gd name="connsiteY18" fmla="*/ 619125 h 3157537"/>
                    <a:gd name="connsiteX19" fmla="*/ 4509229 w 4709254"/>
                    <a:gd name="connsiteY19" fmla="*/ 504825 h 3157537"/>
                    <a:gd name="connsiteX20" fmla="*/ 4233004 w 4709254"/>
                    <a:gd name="connsiteY20" fmla="*/ 257175 h 3157537"/>
                    <a:gd name="connsiteX21" fmla="*/ 4404454 w 4709254"/>
                    <a:gd name="connsiteY21" fmla="*/ 76200 h 3157537"/>
                    <a:gd name="connsiteX22" fmla="*/ 4709254 w 4709254"/>
                    <a:gd name="connsiteY22" fmla="*/ 76200 h 3157537"/>
                    <a:gd name="connsiteX23" fmla="*/ 4680679 w 4709254"/>
                    <a:gd name="connsiteY23" fmla="*/ 0 h 3157537"/>
                    <a:gd name="connsiteX0" fmla="*/ 4714305 w 4742880"/>
                    <a:gd name="connsiteY0" fmla="*/ 0 h 3157537"/>
                    <a:gd name="connsiteX1" fmla="*/ 4171380 w 4742880"/>
                    <a:gd name="connsiteY1" fmla="*/ 47625 h 3157537"/>
                    <a:gd name="connsiteX2" fmla="*/ 3952305 w 4742880"/>
                    <a:gd name="connsiteY2" fmla="*/ 276225 h 3157537"/>
                    <a:gd name="connsiteX3" fmla="*/ 3847530 w 4742880"/>
                    <a:gd name="connsiteY3" fmla="*/ 514350 h 3157537"/>
                    <a:gd name="connsiteX4" fmla="*/ 2428305 w 4742880"/>
                    <a:gd name="connsiteY4" fmla="*/ 381000 h 3157537"/>
                    <a:gd name="connsiteX5" fmla="*/ 1485330 w 4742880"/>
                    <a:gd name="connsiteY5" fmla="*/ 581025 h 3157537"/>
                    <a:gd name="connsiteX6" fmla="*/ 2323530 w 4742880"/>
                    <a:gd name="connsiteY6" fmla="*/ 809625 h 3157537"/>
                    <a:gd name="connsiteX7" fmla="*/ 2161605 w 4742880"/>
                    <a:gd name="connsiteY7" fmla="*/ 1095375 h 3157537"/>
                    <a:gd name="connsiteX8" fmla="*/ 280418 w 4742880"/>
                    <a:gd name="connsiteY8" fmla="*/ 1107281 h 3157537"/>
                    <a:gd name="connsiteX9" fmla="*/ 647130 w 4742880"/>
                    <a:gd name="connsiteY9" fmla="*/ 1847850 h 3157537"/>
                    <a:gd name="connsiteX10" fmla="*/ 3883249 w 4742880"/>
                    <a:gd name="connsiteY10" fmla="*/ 3157537 h 3157537"/>
                    <a:gd name="connsiteX11" fmla="*/ 4726211 w 4742880"/>
                    <a:gd name="connsiteY11" fmla="*/ 3155157 h 3157537"/>
                    <a:gd name="connsiteX12" fmla="*/ 4728593 w 4742880"/>
                    <a:gd name="connsiteY12" fmla="*/ 2847975 h 3157537"/>
                    <a:gd name="connsiteX13" fmla="*/ 866205 w 4742880"/>
                    <a:gd name="connsiteY13" fmla="*/ 1495425 h 3157537"/>
                    <a:gd name="connsiteX14" fmla="*/ 1523430 w 4742880"/>
                    <a:gd name="connsiteY14" fmla="*/ 1181100 h 3157537"/>
                    <a:gd name="connsiteX15" fmla="*/ 2914080 w 4742880"/>
                    <a:gd name="connsiteY15" fmla="*/ 1171575 h 3157537"/>
                    <a:gd name="connsiteX16" fmla="*/ 2180655 w 4742880"/>
                    <a:gd name="connsiteY16" fmla="*/ 657225 h 3157537"/>
                    <a:gd name="connsiteX17" fmla="*/ 2656905 w 4742880"/>
                    <a:gd name="connsiteY17" fmla="*/ 466725 h 3157537"/>
                    <a:gd name="connsiteX18" fmla="*/ 3923730 w 4742880"/>
                    <a:gd name="connsiteY18" fmla="*/ 619125 h 3157537"/>
                    <a:gd name="connsiteX19" fmla="*/ 4542855 w 4742880"/>
                    <a:gd name="connsiteY19" fmla="*/ 504825 h 3157537"/>
                    <a:gd name="connsiteX20" fmla="*/ 4266630 w 4742880"/>
                    <a:gd name="connsiteY20" fmla="*/ 257175 h 3157537"/>
                    <a:gd name="connsiteX21" fmla="*/ 4438080 w 4742880"/>
                    <a:gd name="connsiteY21" fmla="*/ 76200 h 3157537"/>
                    <a:gd name="connsiteX22" fmla="*/ 4742880 w 4742880"/>
                    <a:gd name="connsiteY22" fmla="*/ 76200 h 3157537"/>
                    <a:gd name="connsiteX23" fmla="*/ 4714305 w 4742880"/>
                    <a:gd name="connsiteY23" fmla="*/ 0 h 3157537"/>
                    <a:gd name="connsiteX0" fmla="*/ 4712609 w 4741184"/>
                    <a:gd name="connsiteY0" fmla="*/ 0 h 3157537"/>
                    <a:gd name="connsiteX1" fmla="*/ 4169684 w 4741184"/>
                    <a:gd name="connsiteY1" fmla="*/ 47625 h 3157537"/>
                    <a:gd name="connsiteX2" fmla="*/ 3950609 w 4741184"/>
                    <a:gd name="connsiteY2" fmla="*/ 276225 h 3157537"/>
                    <a:gd name="connsiteX3" fmla="*/ 3845834 w 4741184"/>
                    <a:gd name="connsiteY3" fmla="*/ 514350 h 3157537"/>
                    <a:gd name="connsiteX4" fmla="*/ 2426609 w 4741184"/>
                    <a:gd name="connsiteY4" fmla="*/ 381000 h 3157537"/>
                    <a:gd name="connsiteX5" fmla="*/ 1483634 w 4741184"/>
                    <a:gd name="connsiteY5" fmla="*/ 581025 h 3157537"/>
                    <a:gd name="connsiteX6" fmla="*/ 2321834 w 4741184"/>
                    <a:gd name="connsiteY6" fmla="*/ 809625 h 3157537"/>
                    <a:gd name="connsiteX7" fmla="*/ 2159909 w 4741184"/>
                    <a:gd name="connsiteY7" fmla="*/ 1095375 h 3157537"/>
                    <a:gd name="connsiteX8" fmla="*/ 281104 w 4741184"/>
                    <a:gd name="connsiteY8" fmla="*/ 1116806 h 3157537"/>
                    <a:gd name="connsiteX9" fmla="*/ 645434 w 4741184"/>
                    <a:gd name="connsiteY9" fmla="*/ 1847850 h 3157537"/>
                    <a:gd name="connsiteX10" fmla="*/ 3881553 w 4741184"/>
                    <a:gd name="connsiteY10" fmla="*/ 3157537 h 3157537"/>
                    <a:gd name="connsiteX11" fmla="*/ 4724515 w 4741184"/>
                    <a:gd name="connsiteY11" fmla="*/ 3155157 h 3157537"/>
                    <a:gd name="connsiteX12" fmla="*/ 4726897 w 4741184"/>
                    <a:gd name="connsiteY12" fmla="*/ 2847975 h 3157537"/>
                    <a:gd name="connsiteX13" fmla="*/ 864509 w 4741184"/>
                    <a:gd name="connsiteY13" fmla="*/ 1495425 h 3157537"/>
                    <a:gd name="connsiteX14" fmla="*/ 1521734 w 4741184"/>
                    <a:gd name="connsiteY14" fmla="*/ 1181100 h 3157537"/>
                    <a:gd name="connsiteX15" fmla="*/ 2912384 w 4741184"/>
                    <a:gd name="connsiteY15" fmla="*/ 1171575 h 3157537"/>
                    <a:gd name="connsiteX16" fmla="*/ 2178959 w 4741184"/>
                    <a:gd name="connsiteY16" fmla="*/ 657225 h 3157537"/>
                    <a:gd name="connsiteX17" fmla="*/ 2655209 w 4741184"/>
                    <a:gd name="connsiteY17" fmla="*/ 466725 h 3157537"/>
                    <a:gd name="connsiteX18" fmla="*/ 3922034 w 4741184"/>
                    <a:gd name="connsiteY18" fmla="*/ 619125 h 3157537"/>
                    <a:gd name="connsiteX19" fmla="*/ 4541159 w 4741184"/>
                    <a:gd name="connsiteY19" fmla="*/ 504825 h 3157537"/>
                    <a:gd name="connsiteX20" fmla="*/ 4264934 w 4741184"/>
                    <a:gd name="connsiteY20" fmla="*/ 257175 h 3157537"/>
                    <a:gd name="connsiteX21" fmla="*/ 4436384 w 4741184"/>
                    <a:gd name="connsiteY21" fmla="*/ 76200 h 3157537"/>
                    <a:gd name="connsiteX22" fmla="*/ 4741184 w 4741184"/>
                    <a:gd name="connsiteY22" fmla="*/ 76200 h 3157537"/>
                    <a:gd name="connsiteX23" fmla="*/ 4712609 w 4741184"/>
                    <a:gd name="connsiteY23" fmla="*/ 0 h 3157537"/>
                    <a:gd name="connsiteX0" fmla="*/ 4746383 w 4774958"/>
                    <a:gd name="connsiteY0" fmla="*/ 0 h 3157537"/>
                    <a:gd name="connsiteX1" fmla="*/ 4203458 w 4774958"/>
                    <a:gd name="connsiteY1" fmla="*/ 47625 h 3157537"/>
                    <a:gd name="connsiteX2" fmla="*/ 3984383 w 4774958"/>
                    <a:gd name="connsiteY2" fmla="*/ 276225 h 3157537"/>
                    <a:gd name="connsiteX3" fmla="*/ 3879608 w 4774958"/>
                    <a:gd name="connsiteY3" fmla="*/ 514350 h 3157537"/>
                    <a:gd name="connsiteX4" fmla="*/ 2460383 w 4774958"/>
                    <a:gd name="connsiteY4" fmla="*/ 381000 h 3157537"/>
                    <a:gd name="connsiteX5" fmla="*/ 1517408 w 4774958"/>
                    <a:gd name="connsiteY5" fmla="*/ 581025 h 3157537"/>
                    <a:gd name="connsiteX6" fmla="*/ 2355608 w 4774958"/>
                    <a:gd name="connsiteY6" fmla="*/ 809625 h 3157537"/>
                    <a:gd name="connsiteX7" fmla="*/ 2193683 w 4774958"/>
                    <a:gd name="connsiteY7" fmla="*/ 1095375 h 3157537"/>
                    <a:gd name="connsiteX8" fmla="*/ 314878 w 4774958"/>
                    <a:gd name="connsiteY8" fmla="*/ 1116806 h 3157537"/>
                    <a:gd name="connsiteX9" fmla="*/ 679208 w 4774958"/>
                    <a:gd name="connsiteY9" fmla="*/ 1847850 h 3157537"/>
                    <a:gd name="connsiteX10" fmla="*/ 3915327 w 4774958"/>
                    <a:gd name="connsiteY10" fmla="*/ 3157537 h 3157537"/>
                    <a:gd name="connsiteX11" fmla="*/ 4758289 w 4774958"/>
                    <a:gd name="connsiteY11" fmla="*/ 3155157 h 3157537"/>
                    <a:gd name="connsiteX12" fmla="*/ 4760671 w 4774958"/>
                    <a:gd name="connsiteY12" fmla="*/ 2847975 h 3157537"/>
                    <a:gd name="connsiteX13" fmla="*/ 898283 w 4774958"/>
                    <a:gd name="connsiteY13" fmla="*/ 1495425 h 3157537"/>
                    <a:gd name="connsiteX14" fmla="*/ 1555508 w 4774958"/>
                    <a:gd name="connsiteY14" fmla="*/ 1181100 h 3157537"/>
                    <a:gd name="connsiteX15" fmla="*/ 2946158 w 4774958"/>
                    <a:gd name="connsiteY15" fmla="*/ 1171575 h 3157537"/>
                    <a:gd name="connsiteX16" fmla="*/ 2212733 w 4774958"/>
                    <a:gd name="connsiteY16" fmla="*/ 657225 h 3157537"/>
                    <a:gd name="connsiteX17" fmla="*/ 2688983 w 4774958"/>
                    <a:gd name="connsiteY17" fmla="*/ 466725 h 3157537"/>
                    <a:gd name="connsiteX18" fmla="*/ 3955808 w 4774958"/>
                    <a:gd name="connsiteY18" fmla="*/ 619125 h 3157537"/>
                    <a:gd name="connsiteX19" fmla="*/ 4574933 w 4774958"/>
                    <a:gd name="connsiteY19" fmla="*/ 504825 h 3157537"/>
                    <a:gd name="connsiteX20" fmla="*/ 4298708 w 4774958"/>
                    <a:gd name="connsiteY20" fmla="*/ 257175 h 3157537"/>
                    <a:gd name="connsiteX21" fmla="*/ 4470158 w 4774958"/>
                    <a:gd name="connsiteY21" fmla="*/ 76200 h 3157537"/>
                    <a:gd name="connsiteX22" fmla="*/ 4774958 w 4774958"/>
                    <a:gd name="connsiteY22" fmla="*/ 76200 h 3157537"/>
                    <a:gd name="connsiteX23" fmla="*/ 4746383 w 4774958"/>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8449 w 4789724"/>
                    <a:gd name="connsiteY7" fmla="*/ 10953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09625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14350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9588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9588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9588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9588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99149 w 4789724"/>
                    <a:gd name="connsiteY2" fmla="*/ 276225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7242 w 4789724"/>
                    <a:gd name="connsiteY2" fmla="*/ 283369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4861 w 4789724"/>
                    <a:gd name="connsiteY2" fmla="*/ 273844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4861 w 4789724"/>
                    <a:gd name="connsiteY2" fmla="*/ 273844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89724"/>
                    <a:gd name="connsiteY0" fmla="*/ 0 h 3157537"/>
                    <a:gd name="connsiteX1" fmla="*/ 4218224 w 4789724"/>
                    <a:gd name="connsiteY1" fmla="*/ 47625 h 3157537"/>
                    <a:gd name="connsiteX2" fmla="*/ 3984861 w 4789724"/>
                    <a:gd name="connsiteY2" fmla="*/ 273844 h 3157537"/>
                    <a:gd name="connsiteX3" fmla="*/ 3894374 w 4789724"/>
                    <a:gd name="connsiteY3" fmla="*/ 502445 h 3157537"/>
                    <a:gd name="connsiteX4" fmla="*/ 2475149 w 4789724"/>
                    <a:gd name="connsiteY4" fmla="*/ 381000 h 3157537"/>
                    <a:gd name="connsiteX5" fmla="*/ 1532174 w 4789724"/>
                    <a:gd name="connsiteY5" fmla="*/ 581025 h 3157537"/>
                    <a:gd name="connsiteX6" fmla="*/ 2370374 w 4789724"/>
                    <a:gd name="connsiteY6" fmla="*/ 819150 h 3157537"/>
                    <a:gd name="connsiteX7" fmla="*/ 2206068 w 4789724"/>
                    <a:gd name="connsiteY7" fmla="*/ 1057275 h 3157537"/>
                    <a:gd name="connsiteX8" fmla="*/ 329644 w 4789724"/>
                    <a:gd name="connsiteY8" fmla="*/ 1116806 h 3157537"/>
                    <a:gd name="connsiteX9" fmla="*/ 693974 w 4789724"/>
                    <a:gd name="connsiteY9" fmla="*/ 1847850 h 3157537"/>
                    <a:gd name="connsiteX10" fmla="*/ 3930093 w 4789724"/>
                    <a:gd name="connsiteY10" fmla="*/ 3157537 h 3157537"/>
                    <a:gd name="connsiteX11" fmla="*/ 4773055 w 4789724"/>
                    <a:gd name="connsiteY11" fmla="*/ 3155157 h 3157537"/>
                    <a:gd name="connsiteX12" fmla="*/ 4775437 w 4789724"/>
                    <a:gd name="connsiteY12" fmla="*/ 2847975 h 3157537"/>
                    <a:gd name="connsiteX13" fmla="*/ 913049 w 4789724"/>
                    <a:gd name="connsiteY13" fmla="*/ 1495425 h 3157537"/>
                    <a:gd name="connsiteX14" fmla="*/ 1570274 w 4789724"/>
                    <a:gd name="connsiteY14" fmla="*/ 1181100 h 3157537"/>
                    <a:gd name="connsiteX15" fmla="*/ 2960924 w 4789724"/>
                    <a:gd name="connsiteY15" fmla="*/ 1171575 h 3157537"/>
                    <a:gd name="connsiteX16" fmla="*/ 2227499 w 4789724"/>
                    <a:gd name="connsiteY16" fmla="*/ 657225 h 3157537"/>
                    <a:gd name="connsiteX17" fmla="*/ 2703749 w 4789724"/>
                    <a:gd name="connsiteY17" fmla="*/ 466725 h 3157537"/>
                    <a:gd name="connsiteX18" fmla="*/ 3970574 w 4789724"/>
                    <a:gd name="connsiteY18" fmla="*/ 619125 h 3157537"/>
                    <a:gd name="connsiteX19" fmla="*/ 4589699 w 4789724"/>
                    <a:gd name="connsiteY19" fmla="*/ 504825 h 3157537"/>
                    <a:gd name="connsiteX20" fmla="*/ 4313474 w 4789724"/>
                    <a:gd name="connsiteY20" fmla="*/ 257175 h 3157537"/>
                    <a:gd name="connsiteX21" fmla="*/ 4484924 w 4789724"/>
                    <a:gd name="connsiteY21" fmla="*/ 76200 h 3157537"/>
                    <a:gd name="connsiteX22" fmla="*/ 4789724 w 4789724"/>
                    <a:gd name="connsiteY22" fmla="*/ 76200 h 3157537"/>
                    <a:gd name="connsiteX23" fmla="*/ 4761149 w 4789724"/>
                    <a:gd name="connsiteY23" fmla="*/ 0 h 3157537"/>
                    <a:gd name="connsiteX0" fmla="*/ 4761149 w 4775437"/>
                    <a:gd name="connsiteY0" fmla="*/ 0 h 3157537"/>
                    <a:gd name="connsiteX1" fmla="*/ 4218224 w 4775437"/>
                    <a:gd name="connsiteY1" fmla="*/ 47625 h 3157537"/>
                    <a:gd name="connsiteX2" fmla="*/ 3984861 w 4775437"/>
                    <a:gd name="connsiteY2" fmla="*/ 273844 h 3157537"/>
                    <a:gd name="connsiteX3" fmla="*/ 3894374 w 4775437"/>
                    <a:gd name="connsiteY3" fmla="*/ 502445 h 3157537"/>
                    <a:gd name="connsiteX4" fmla="*/ 2475149 w 4775437"/>
                    <a:gd name="connsiteY4" fmla="*/ 381000 h 3157537"/>
                    <a:gd name="connsiteX5" fmla="*/ 1532174 w 4775437"/>
                    <a:gd name="connsiteY5" fmla="*/ 581025 h 3157537"/>
                    <a:gd name="connsiteX6" fmla="*/ 2370374 w 4775437"/>
                    <a:gd name="connsiteY6" fmla="*/ 819150 h 3157537"/>
                    <a:gd name="connsiteX7" fmla="*/ 2206068 w 4775437"/>
                    <a:gd name="connsiteY7" fmla="*/ 1057275 h 3157537"/>
                    <a:gd name="connsiteX8" fmla="*/ 329644 w 4775437"/>
                    <a:gd name="connsiteY8" fmla="*/ 1116806 h 3157537"/>
                    <a:gd name="connsiteX9" fmla="*/ 693974 w 4775437"/>
                    <a:gd name="connsiteY9" fmla="*/ 1847850 h 3157537"/>
                    <a:gd name="connsiteX10" fmla="*/ 3930093 w 4775437"/>
                    <a:gd name="connsiteY10" fmla="*/ 3157537 h 3157537"/>
                    <a:gd name="connsiteX11" fmla="*/ 4773055 w 4775437"/>
                    <a:gd name="connsiteY11" fmla="*/ 3155157 h 3157537"/>
                    <a:gd name="connsiteX12" fmla="*/ 4775437 w 4775437"/>
                    <a:gd name="connsiteY12" fmla="*/ 2847975 h 3157537"/>
                    <a:gd name="connsiteX13" fmla="*/ 913049 w 4775437"/>
                    <a:gd name="connsiteY13" fmla="*/ 1495425 h 3157537"/>
                    <a:gd name="connsiteX14" fmla="*/ 1570274 w 4775437"/>
                    <a:gd name="connsiteY14" fmla="*/ 1181100 h 3157537"/>
                    <a:gd name="connsiteX15" fmla="*/ 2960924 w 4775437"/>
                    <a:gd name="connsiteY15" fmla="*/ 1171575 h 3157537"/>
                    <a:gd name="connsiteX16" fmla="*/ 2227499 w 4775437"/>
                    <a:gd name="connsiteY16" fmla="*/ 657225 h 3157537"/>
                    <a:gd name="connsiteX17" fmla="*/ 2703749 w 4775437"/>
                    <a:gd name="connsiteY17" fmla="*/ 466725 h 3157537"/>
                    <a:gd name="connsiteX18" fmla="*/ 3970574 w 4775437"/>
                    <a:gd name="connsiteY18" fmla="*/ 619125 h 3157537"/>
                    <a:gd name="connsiteX19" fmla="*/ 4589699 w 4775437"/>
                    <a:gd name="connsiteY19" fmla="*/ 504825 h 3157537"/>
                    <a:gd name="connsiteX20" fmla="*/ 4313474 w 4775437"/>
                    <a:gd name="connsiteY20" fmla="*/ 257175 h 3157537"/>
                    <a:gd name="connsiteX21" fmla="*/ 4484924 w 4775437"/>
                    <a:gd name="connsiteY21" fmla="*/ 76200 h 3157537"/>
                    <a:gd name="connsiteX22" fmla="*/ 4773055 w 4775437"/>
                    <a:gd name="connsiteY22" fmla="*/ 92869 h 3157537"/>
                    <a:gd name="connsiteX23" fmla="*/ 4761149 w 4775437"/>
                    <a:gd name="connsiteY23" fmla="*/ 0 h 3157537"/>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4924 w 4775437"/>
                    <a:gd name="connsiteY21" fmla="*/ 78581 h 3159918"/>
                    <a:gd name="connsiteX22" fmla="*/ 4773055 w 4775437"/>
                    <a:gd name="connsiteY22" fmla="*/ 95250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7156 h 3159918"/>
                    <a:gd name="connsiteX22" fmla="*/ 4773055 w 4775437"/>
                    <a:gd name="connsiteY22" fmla="*/ 95250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11918 h 3159918"/>
                    <a:gd name="connsiteX22" fmla="*/ 4773055 w 4775437"/>
                    <a:gd name="connsiteY22" fmla="*/ 95250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0012 h 3159918"/>
                    <a:gd name="connsiteX22" fmla="*/ 4773055 w 4775437"/>
                    <a:gd name="connsiteY22" fmla="*/ 95250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0012 h 3159918"/>
                    <a:gd name="connsiteX22" fmla="*/ 4773055 w 4775437"/>
                    <a:gd name="connsiteY22" fmla="*/ 97631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97631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97631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9536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2542 w 4775437"/>
                    <a:gd name="connsiteY21" fmla="*/ 104774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89699 w 4775437"/>
                    <a:gd name="connsiteY19" fmla="*/ 507206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1506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703749 w 4775437"/>
                    <a:gd name="connsiteY17" fmla="*/ 469106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656124 w 4775437"/>
                    <a:gd name="connsiteY17" fmla="*/ 502443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656124 w 4775437"/>
                    <a:gd name="connsiteY17" fmla="*/ 502443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27499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60924 w 4775437"/>
                    <a:gd name="connsiteY15" fmla="*/ 1173956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22824 w 4775437"/>
                    <a:gd name="connsiteY15" fmla="*/ 11429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70274 w 4775437"/>
                    <a:gd name="connsiteY14" fmla="*/ 1183481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3049 w 4775437"/>
                    <a:gd name="connsiteY13" fmla="*/ 1497806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90662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90662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90662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90662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90662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83518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83518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329644 w 4775437"/>
                    <a:gd name="connsiteY8" fmla="*/ 1119187 h 3159918"/>
                    <a:gd name="connsiteX9" fmla="*/ 693974 w 4775437"/>
                    <a:gd name="connsiteY9" fmla="*/ 1850231 h 3159918"/>
                    <a:gd name="connsiteX10" fmla="*/ 3930093 w 4775437"/>
                    <a:gd name="connsiteY10" fmla="*/ 3159918 h 3159918"/>
                    <a:gd name="connsiteX11" fmla="*/ 4773055 w 4775437"/>
                    <a:gd name="connsiteY11" fmla="*/ 3157538 h 3159918"/>
                    <a:gd name="connsiteX12" fmla="*/ 4775437 w 4775437"/>
                    <a:gd name="connsiteY12" fmla="*/ 2850356 h 3159918"/>
                    <a:gd name="connsiteX13" fmla="*/ 917812 w 4775437"/>
                    <a:gd name="connsiteY13" fmla="*/ 1483518 h 3159918"/>
                    <a:gd name="connsiteX14" fmla="*/ 1560749 w 4775437"/>
                    <a:gd name="connsiteY14" fmla="*/ 1195387 h 3159918"/>
                    <a:gd name="connsiteX15" fmla="*/ 2937112 w 4775437"/>
                    <a:gd name="connsiteY15" fmla="*/ 1181099 h 3159918"/>
                    <a:gd name="connsiteX16" fmla="*/ 2234643 w 4775437"/>
                    <a:gd name="connsiteY16" fmla="*/ 659606 h 3159918"/>
                    <a:gd name="connsiteX17" fmla="*/ 2539443 w 4775437"/>
                    <a:gd name="connsiteY17" fmla="*/ 497681 h 3159918"/>
                    <a:gd name="connsiteX18" fmla="*/ 3970574 w 4775437"/>
                    <a:gd name="connsiteY18" fmla="*/ 626268 h 3159918"/>
                    <a:gd name="connsiteX19" fmla="*/ 4577793 w 4775437"/>
                    <a:gd name="connsiteY19" fmla="*/ 502443 h 3159918"/>
                    <a:gd name="connsiteX20" fmla="*/ 4313474 w 4775437"/>
                    <a:gd name="connsiteY20" fmla="*/ 259556 h 3159918"/>
                    <a:gd name="connsiteX21" fmla="*/ 4480161 w 4775437"/>
                    <a:gd name="connsiteY21" fmla="*/ 111918 h 3159918"/>
                    <a:gd name="connsiteX22" fmla="*/ 4773055 w 4775437"/>
                    <a:gd name="connsiteY22" fmla="*/ 102394 h 3159918"/>
                    <a:gd name="connsiteX23" fmla="*/ 4768293 w 4775437"/>
                    <a:gd name="connsiteY23"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58330 w 4775437"/>
                    <a:gd name="connsiteY8" fmla="*/ 990601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37112 w 4775437"/>
                    <a:gd name="connsiteY16" fmla="*/ 1181099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44255 w 4775437"/>
                    <a:gd name="connsiteY16" fmla="*/ 1185862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68293 w 4775437"/>
                    <a:gd name="connsiteY0" fmla="*/ 0 h 3159918"/>
                    <a:gd name="connsiteX1" fmla="*/ 4218224 w 4775437"/>
                    <a:gd name="connsiteY1" fmla="*/ 50006 h 3159918"/>
                    <a:gd name="connsiteX2" fmla="*/ 3984861 w 4775437"/>
                    <a:gd name="connsiteY2" fmla="*/ 276225 h 3159918"/>
                    <a:gd name="connsiteX3" fmla="*/ 3894374 w 4775437"/>
                    <a:gd name="connsiteY3" fmla="*/ 504826 h 3159918"/>
                    <a:gd name="connsiteX4" fmla="*/ 2475149 w 4775437"/>
                    <a:gd name="connsiteY4" fmla="*/ 383381 h 3159918"/>
                    <a:gd name="connsiteX5" fmla="*/ 1532174 w 4775437"/>
                    <a:gd name="connsiteY5" fmla="*/ 583406 h 3159918"/>
                    <a:gd name="connsiteX6" fmla="*/ 2370374 w 4775437"/>
                    <a:gd name="connsiteY6" fmla="*/ 821531 h 3159918"/>
                    <a:gd name="connsiteX7" fmla="*/ 2206068 w 4775437"/>
                    <a:gd name="connsiteY7" fmla="*/ 1059656 h 3159918"/>
                    <a:gd name="connsiteX8" fmla="*/ 1274998 w 4775437"/>
                    <a:gd name="connsiteY8" fmla="*/ 928688 h 3159918"/>
                    <a:gd name="connsiteX9" fmla="*/ 329644 w 4775437"/>
                    <a:gd name="connsiteY9" fmla="*/ 1119187 h 3159918"/>
                    <a:gd name="connsiteX10" fmla="*/ 693974 w 4775437"/>
                    <a:gd name="connsiteY10" fmla="*/ 1850231 h 3159918"/>
                    <a:gd name="connsiteX11" fmla="*/ 3930093 w 4775437"/>
                    <a:gd name="connsiteY11" fmla="*/ 3159918 h 3159918"/>
                    <a:gd name="connsiteX12" fmla="*/ 4773055 w 4775437"/>
                    <a:gd name="connsiteY12" fmla="*/ 3157538 h 3159918"/>
                    <a:gd name="connsiteX13" fmla="*/ 4775437 w 4775437"/>
                    <a:gd name="connsiteY13" fmla="*/ 2850356 h 3159918"/>
                    <a:gd name="connsiteX14" fmla="*/ 917812 w 4775437"/>
                    <a:gd name="connsiteY14" fmla="*/ 1483518 h 3159918"/>
                    <a:gd name="connsiteX15" fmla="*/ 1560749 w 4775437"/>
                    <a:gd name="connsiteY15" fmla="*/ 1195387 h 3159918"/>
                    <a:gd name="connsiteX16" fmla="*/ 2944255 w 4775437"/>
                    <a:gd name="connsiteY16" fmla="*/ 1190624 h 3159918"/>
                    <a:gd name="connsiteX17" fmla="*/ 2234643 w 4775437"/>
                    <a:gd name="connsiteY17" fmla="*/ 659606 h 3159918"/>
                    <a:gd name="connsiteX18" fmla="*/ 2539443 w 4775437"/>
                    <a:gd name="connsiteY18" fmla="*/ 497681 h 3159918"/>
                    <a:gd name="connsiteX19" fmla="*/ 3970574 w 4775437"/>
                    <a:gd name="connsiteY19" fmla="*/ 626268 h 3159918"/>
                    <a:gd name="connsiteX20" fmla="*/ 4577793 w 4775437"/>
                    <a:gd name="connsiteY20" fmla="*/ 502443 h 3159918"/>
                    <a:gd name="connsiteX21" fmla="*/ 4313474 w 4775437"/>
                    <a:gd name="connsiteY21" fmla="*/ 259556 h 3159918"/>
                    <a:gd name="connsiteX22" fmla="*/ 4480161 w 4775437"/>
                    <a:gd name="connsiteY22" fmla="*/ 111918 h 3159918"/>
                    <a:gd name="connsiteX23" fmla="*/ 4773055 w 4775437"/>
                    <a:gd name="connsiteY23" fmla="*/ 102394 h 3159918"/>
                    <a:gd name="connsiteX24" fmla="*/ 4768293 w 4775437"/>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75149 w 4777818"/>
                    <a:gd name="connsiteY4" fmla="*/ 383381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26268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75149 w 4777818"/>
                    <a:gd name="connsiteY4" fmla="*/ 383381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75149 w 4777818"/>
                    <a:gd name="connsiteY4" fmla="*/ 383381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75149 w 4777818"/>
                    <a:gd name="connsiteY4" fmla="*/ 383381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75149 w 4777818"/>
                    <a:gd name="connsiteY4" fmla="*/ 383381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84826 w 4777818"/>
                    <a:gd name="connsiteY4" fmla="*/ 364029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94503 w 4777818"/>
                    <a:gd name="connsiteY4" fmla="*/ 354353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504826 h 3159918"/>
                    <a:gd name="connsiteX4" fmla="*/ 2494503 w 4777818"/>
                    <a:gd name="connsiteY4" fmla="*/ 354353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475797 h 3159918"/>
                    <a:gd name="connsiteX4" fmla="*/ 2494503 w 4777818"/>
                    <a:gd name="connsiteY4" fmla="*/ 354353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5753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77818 w 4777818"/>
                    <a:gd name="connsiteY0" fmla="*/ 0 h 3159918"/>
                    <a:gd name="connsiteX1" fmla="*/ 4218224 w 4777818"/>
                    <a:gd name="connsiteY1" fmla="*/ 50006 h 3159918"/>
                    <a:gd name="connsiteX2" fmla="*/ 3984861 w 4777818"/>
                    <a:gd name="connsiteY2" fmla="*/ 276225 h 3159918"/>
                    <a:gd name="connsiteX3" fmla="*/ 3894374 w 4777818"/>
                    <a:gd name="connsiteY3" fmla="*/ 475797 h 3159918"/>
                    <a:gd name="connsiteX4" fmla="*/ 2494503 w 4777818"/>
                    <a:gd name="connsiteY4" fmla="*/ 354353 h 3159918"/>
                    <a:gd name="connsiteX5" fmla="*/ 1532174 w 4777818"/>
                    <a:gd name="connsiteY5" fmla="*/ 583406 h 3159918"/>
                    <a:gd name="connsiteX6" fmla="*/ 2370374 w 4777818"/>
                    <a:gd name="connsiteY6" fmla="*/ 821531 h 3159918"/>
                    <a:gd name="connsiteX7" fmla="*/ 2206068 w 4777818"/>
                    <a:gd name="connsiteY7" fmla="*/ 1059656 h 3159918"/>
                    <a:gd name="connsiteX8" fmla="*/ 1274998 w 4777818"/>
                    <a:gd name="connsiteY8" fmla="*/ 928688 h 3159918"/>
                    <a:gd name="connsiteX9" fmla="*/ 329644 w 4777818"/>
                    <a:gd name="connsiteY9" fmla="*/ 1119187 h 3159918"/>
                    <a:gd name="connsiteX10" fmla="*/ 693974 w 4777818"/>
                    <a:gd name="connsiteY10" fmla="*/ 1850231 h 3159918"/>
                    <a:gd name="connsiteX11" fmla="*/ 3930093 w 4777818"/>
                    <a:gd name="connsiteY11" fmla="*/ 3159918 h 3159918"/>
                    <a:gd name="connsiteX12" fmla="*/ 4773055 w 4777818"/>
                    <a:gd name="connsiteY12" fmla="*/ 3100288 h 3159918"/>
                    <a:gd name="connsiteX13" fmla="*/ 4775437 w 4777818"/>
                    <a:gd name="connsiteY13" fmla="*/ 2850356 h 3159918"/>
                    <a:gd name="connsiteX14" fmla="*/ 917812 w 4777818"/>
                    <a:gd name="connsiteY14" fmla="*/ 1483518 h 3159918"/>
                    <a:gd name="connsiteX15" fmla="*/ 1560749 w 4777818"/>
                    <a:gd name="connsiteY15" fmla="*/ 1195387 h 3159918"/>
                    <a:gd name="connsiteX16" fmla="*/ 2944255 w 4777818"/>
                    <a:gd name="connsiteY16" fmla="*/ 1190624 h 3159918"/>
                    <a:gd name="connsiteX17" fmla="*/ 2234643 w 4777818"/>
                    <a:gd name="connsiteY17" fmla="*/ 659606 h 3159918"/>
                    <a:gd name="connsiteX18" fmla="*/ 2539443 w 4777818"/>
                    <a:gd name="connsiteY18" fmla="*/ 497681 h 3159918"/>
                    <a:gd name="connsiteX19" fmla="*/ 3970574 w 4777818"/>
                    <a:gd name="connsiteY19" fmla="*/ 635793 h 3159918"/>
                    <a:gd name="connsiteX20" fmla="*/ 4577793 w 4777818"/>
                    <a:gd name="connsiteY20" fmla="*/ 502443 h 3159918"/>
                    <a:gd name="connsiteX21" fmla="*/ 4313474 w 4777818"/>
                    <a:gd name="connsiteY21" fmla="*/ 259556 h 3159918"/>
                    <a:gd name="connsiteX22" fmla="*/ 4480161 w 4777818"/>
                    <a:gd name="connsiteY22" fmla="*/ 111918 h 3159918"/>
                    <a:gd name="connsiteX23" fmla="*/ 4773055 w 4777818"/>
                    <a:gd name="connsiteY23" fmla="*/ 102394 h 3159918"/>
                    <a:gd name="connsiteX24" fmla="*/ 4777818 w 4777818"/>
                    <a:gd name="connsiteY24" fmla="*/ 0 h 3159918"/>
                    <a:gd name="connsiteX0" fmla="*/ 4767453 w 4767453"/>
                    <a:gd name="connsiteY0" fmla="*/ 0 h 3137018"/>
                    <a:gd name="connsiteX1" fmla="*/ 4207859 w 4767453"/>
                    <a:gd name="connsiteY1" fmla="*/ 50006 h 3137018"/>
                    <a:gd name="connsiteX2" fmla="*/ 3974496 w 4767453"/>
                    <a:gd name="connsiteY2" fmla="*/ 276225 h 3137018"/>
                    <a:gd name="connsiteX3" fmla="*/ 3884009 w 4767453"/>
                    <a:gd name="connsiteY3" fmla="*/ 475797 h 3137018"/>
                    <a:gd name="connsiteX4" fmla="*/ 2484138 w 4767453"/>
                    <a:gd name="connsiteY4" fmla="*/ 354353 h 3137018"/>
                    <a:gd name="connsiteX5" fmla="*/ 1521809 w 4767453"/>
                    <a:gd name="connsiteY5" fmla="*/ 583406 h 3137018"/>
                    <a:gd name="connsiteX6" fmla="*/ 2360009 w 4767453"/>
                    <a:gd name="connsiteY6" fmla="*/ 821531 h 3137018"/>
                    <a:gd name="connsiteX7" fmla="*/ 2195703 w 4767453"/>
                    <a:gd name="connsiteY7" fmla="*/ 1059656 h 3137018"/>
                    <a:gd name="connsiteX8" fmla="*/ 1264633 w 4767453"/>
                    <a:gd name="connsiteY8" fmla="*/ 928688 h 3137018"/>
                    <a:gd name="connsiteX9" fmla="*/ 319279 w 4767453"/>
                    <a:gd name="connsiteY9" fmla="*/ 1119187 h 3137018"/>
                    <a:gd name="connsiteX10" fmla="*/ 683609 w 4767453"/>
                    <a:gd name="connsiteY10" fmla="*/ 1850231 h 3137018"/>
                    <a:gd name="connsiteX11" fmla="*/ 3856753 w 4767453"/>
                    <a:gd name="connsiteY11" fmla="*/ 3137018 h 3137018"/>
                    <a:gd name="connsiteX12" fmla="*/ 4762690 w 4767453"/>
                    <a:gd name="connsiteY12" fmla="*/ 3100288 h 3137018"/>
                    <a:gd name="connsiteX13" fmla="*/ 4765072 w 4767453"/>
                    <a:gd name="connsiteY13" fmla="*/ 2850356 h 3137018"/>
                    <a:gd name="connsiteX14" fmla="*/ 907447 w 4767453"/>
                    <a:gd name="connsiteY14" fmla="*/ 1483518 h 3137018"/>
                    <a:gd name="connsiteX15" fmla="*/ 1550384 w 4767453"/>
                    <a:gd name="connsiteY15" fmla="*/ 1195387 h 3137018"/>
                    <a:gd name="connsiteX16" fmla="*/ 2933890 w 4767453"/>
                    <a:gd name="connsiteY16" fmla="*/ 1190624 h 3137018"/>
                    <a:gd name="connsiteX17" fmla="*/ 2224278 w 4767453"/>
                    <a:gd name="connsiteY17" fmla="*/ 659606 h 3137018"/>
                    <a:gd name="connsiteX18" fmla="*/ 2529078 w 4767453"/>
                    <a:gd name="connsiteY18" fmla="*/ 497681 h 3137018"/>
                    <a:gd name="connsiteX19" fmla="*/ 3960209 w 4767453"/>
                    <a:gd name="connsiteY19" fmla="*/ 635793 h 3137018"/>
                    <a:gd name="connsiteX20" fmla="*/ 4567428 w 4767453"/>
                    <a:gd name="connsiteY20" fmla="*/ 502443 h 3137018"/>
                    <a:gd name="connsiteX21" fmla="*/ 4303109 w 4767453"/>
                    <a:gd name="connsiteY21" fmla="*/ 259556 h 3137018"/>
                    <a:gd name="connsiteX22" fmla="*/ 4469796 w 4767453"/>
                    <a:gd name="connsiteY22" fmla="*/ 111918 h 3137018"/>
                    <a:gd name="connsiteX23" fmla="*/ 4762690 w 4767453"/>
                    <a:gd name="connsiteY23" fmla="*/ 102394 h 3137018"/>
                    <a:gd name="connsiteX24" fmla="*/ 4767453 w 4767453"/>
                    <a:gd name="connsiteY24" fmla="*/ 0 h 3137018"/>
                    <a:gd name="connsiteX0" fmla="*/ 4767453 w 4767453"/>
                    <a:gd name="connsiteY0" fmla="*/ 0 h 3137018"/>
                    <a:gd name="connsiteX1" fmla="*/ 4207859 w 4767453"/>
                    <a:gd name="connsiteY1" fmla="*/ 50006 h 3137018"/>
                    <a:gd name="connsiteX2" fmla="*/ 3974496 w 4767453"/>
                    <a:gd name="connsiteY2" fmla="*/ 276225 h 3137018"/>
                    <a:gd name="connsiteX3" fmla="*/ 3884009 w 4767453"/>
                    <a:gd name="connsiteY3" fmla="*/ 475797 h 3137018"/>
                    <a:gd name="connsiteX4" fmla="*/ 2484138 w 4767453"/>
                    <a:gd name="connsiteY4" fmla="*/ 354353 h 3137018"/>
                    <a:gd name="connsiteX5" fmla="*/ 1521809 w 4767453"/>
                    <a:gd name="connsiteY5" fmla="*/ 583406 h 3137018"/>
                    <a:gd name="connsiteX6" fmla="*/ 2360009 w 4767453"/>
                    <a:gd name="connsiteY6" fmla="*/ 821531 h 3137018"/>
                    <a:gd name="connsiteX7" fmla="*/ 2195703 w 4767453"/>
                    <a:gd name="connsiteY7" fmla="*/ 1059656 h 3137018"/>
                    <a:gd name="connsiteX8" fmla="*/ 1264633 w 4767453"/>
                    <a:gd name="connsiteY8" fmla="*/ 928688 h 3137018"/>
                    <a:gd name="connsiteX9" fmla="*/ 319279 w 4767453"/>
                    <a:gd name="connsiteY9" fmla="*/ 1119187 h 3137018"/>
                    <a:gd name="connsiteX10" fmla="*/ 683609 w 4767453"/>
                    <a:gd name="connsiteY10" fmla="*/ 1850231 h 3137018"/>
                    <a:gd name="connsiteX11" fmla="*/ 3856754 w 4767453"/>
                    <a:gd name="connsiteY11" fmla="*/ 3137018 h 3137018"/>
                    <a:gd name="connsiteX12" fmla="*/ 4762690 w 4767453"/>
                    <a:gd name="connsiteY12" fmla="*/ 3100288 h 3137018"/>
                    <a:gd name="connsiteX13" fmla="*/ 4765072 w 4767453"/>
                    <a:gd name="connsiteY13" fmla="*/ 2850356 h 3137018"/>
                    <a:gd name="connsiteX14" fmla="*/ 907447 w 4767453"/>
                    <a:gd name="connsiteY14" fmla="*/ 1483518 h 3137018"/>
                    <a:gd name="connsiteX15" fmla="*/ 1550384 w 4767453"/>
                    <a:gd name="connsiteY15" fmla="*/ 1195387 h 3137018"/>
                    <a:gd name="connsiteX16" fmla="*/ 2933890 w 4767453"/>
                    <a:gd name="connsiteY16" fmla="*/ 1190624 h 3137018"/>
                    <a:gd name="connsiteX17" fmla="*/ 2224278 w 4767453"/>
                    <a:gd name="connsiteY17" fmla="*/ 659606 h 3137018"/>
                    <a:gd name="connsiteX18" fmla="*/ 2529078 w 4767453"/>
                    <a:gd name="connsiteY18" fmla="*/ 497681 h 3137018"/>
                    <a:gd name="connsiteX19" fmla="*/ 3960209 w 4767453"/>
                    <a:gd name="connsiteY19" fmla="*/ 635793 h 3137018"/>
                    <a:gd name="connsiteX20" fmla="*/ 4567428 w 4767453"/>
                    <a:gd name="connsiteY20" fmla="*/ 502443 h 3137018"/>
                    <a:gd name="connsiteX21" fmla="*/ 4303109 w 4767453"/>
                    <a:gd name="connsiteY21" fmla="*/ 259556 h 3137018"/>
                    <a:gd name="connsiteX22" fmla="*/ 4469796 w 4767453"/>
                    <a:gd name="connsiteY22" fmla="*/ 111918 h 3137018"/>
                    <a:gd name="connsiteX23" fmla="*/ 4762690 w 4767453"/>
                    <a:gd name="connsiteY23" fmla="*/ 102394 h 3137018"/>
                    <a:gd name="connsiteX24" fmla="*/ 4767453 w 4767453"/>
                    <a:gd name="connsiteY24" fmla="*/ 0 h 3137018"/>
                    <a:gd name="connsiteX0" fmla="*/ 4789353 w 4789353"/>
                    <a:gd name="connsiteY0" fmla="*/ 0 h 3137018"/>
                    <a:gd name="connsiteX1" fmla="*/ 4229759 w 4789353"/>
                    <a:gd name="connsiteY1" fmla="*/ 50006 h 3137018"/>
                    <a:gd name="connsiteX2" fmla="*/ 3996396 w 4789353"/>
                    <a:gd name="connsiteY2" fmla="*/ 276225 h 3137018"/>
                    <a:gd name="connsiteX3" fmla="*/ 3905909 w 4789353"/>
                    <a:gd name="connsiteY3" fmla="*/ 475797 h 3137018"/>
                    <a:gd name="connsiteX4" fmla="*/ 2506038 w 4789353"/>
                    <a:gd name="connsiteY4" fmla="*/ 354353 h 3137018"/>
                    <a:gd name="connsiteX5" fmla="*/ 1543709 w 4789353"/>
                    <a:gd name="connsiteY5" fmla="*/ 583406 h 3137018"/>
                    <a:gd name="connsiteX6" fmla="*/ 2381909 w 4789353"/>
                    <a:gd name="connsiteY6" fmla="*/ 821531 h 3137018"/>
                    <a:gd name="connsiteX7" fmla="*/ 2217603 w 4789353"/>
                    <a:gd name="connsiteY7" fmla="*/ 1059656 h 3137018"/>
                    <a:gd name="connsiteX8" fmla="*/ 1286533 w 4789353"/>
                    <a:gd name="connsiteY8" fmla="*/ 928688 h 3137018"/>
                    <a:gd name="connsiteX9" fmla="*/ 341179 w 4789353"/>
                    <a:gd name="connsiteY9" fmla="*/ 1119187 h 3137018"/>
                    <a:gd name="connsiteX10" fmla="*/ 705509 w 4789353"/>
                    <a:gd name="connsiteY10" fmla="*/ 1850231 h 3137018"/>
                    <a:gd name="connsiteX11" fmla="*/ 3878654 w 4789353"/>
                    <a:gd name="connsiteY11" fmla="*/ 3137018 h 3137018"/>
                    <a:gd name="connsiteX12" fmla="*/ 4784590 w 4789353"/>
                    <a:gd name="connsiteY12" fmla="*/ 3100288 h 3137018"/>
                    <a:gd name="connsiteX13" fmla="*/ 4786972 w 4789353"/>
                    <a:gd name="connsiteY13" fmla="*/ 2850356 h 3137018"/>
                    <a:gd name="connsiteX14" fmla="*/ 929347 w 4789353"/>
                    <a:gd name="connsiteY14" fmla="*/ 1483518 h 3137018"/>
                    <a:gd name="connsiteX15" fmla="*/ 1572284 w 4789353"/>
                    <a:gd name="connsiteY15" fmla="*/ 1195387 h 3137018"/>
                    <a:gd name="connsiteX16" fmla="*/ 2955790 w 4789353"/>
                    <a:gd name="connsiteY16" fmla="*/ 1190624 h 3137018"/>
                    <a:gd name="connsiteX17" fmla="*/ 2246178 w 4789353"/>
                    <a:gd name="connsiteY17" fmla="*/ 659606 h 3137018"/>
                    <a:gd name="connsiteX18" fmla="*/ 2550978 w 4789353"/>
                    <a:gd name="connsiteY18" fmla="*/ 497681 h 3137018"/>
                    <a:gd name="connsiteX19" fmla="*/ 3982109 w 4789353"/>
                    <a:gd name="connsiteY19" fmla="*/ 635793 h 3137018"/>
                    <a:gd name="connsiteX20" fmla="*/ 4589328 w 4789353"/>
                    <a:gd name="connsiteY20" fmla="*/ 502443 h 3137018"/>
                    <a:gd name="connsiteX21" fmla="*/ 4325009 w 4789353"/>
                    <a:gd name="connsiteY21" fmla="*/ 259556 h 3137018"/>
                    <a:gd name="connsiteX22" fmla="*/ 4491696 w 4789353"/>
                    <a:gd name="connsiteY22" fmla="*/ 111918 h 3137018"/>
                    <a:gd name="connsiteX23" fmla="*/ 4784590 w 4789353"/>
                    <a:gd name="connsiteY23" fmla="*/ 102394 h 3137018"/>
                    <a:gd name="connsiteX24" fmla="*/ 4789353 w 4789353"/>
                    <a:gd name="connsiteY24" fmla="*/ 0 h 3137018"/>
                    <a:gd name="connsiteX0" fmla="*/ 4792397 w 4792397"/>
                    <a:gd name="connsiteY0" fmla="*/ 0 h 3137018"/>
                    <a:gd name="connsiteX1" fmla="*/ 4232803 w 4792397"/>
                    <a:gd name="connsiteY1" fmla="*/ 50006 h 3137018"/>
                    <a:gd name="connsiteX2" fmla="*/ 3999440 w 4792397"/>
                    <a:gd name="connsiteY2" fmla="*/ 276225 h 3137018"/>
                    <a:gd name="connsiteX3" fmla="*/ 3908953 w 4792397"/>
                    <a:gd name="connsiteY3" fmla="*/ 475797 h 3137018"/>
                    <a:gd name="connsiteX4" fmla="*/ 2509082 w 4792397"/>
                    <a:gd name="connsiteY4" fmla="*/ 354353 h 3137018"/>
                    <a:gd name="connsiteX5" fmla="*/ 1546753 w 4792397"/>
                    <a:gd name="connsiteY5" fmla="*/ 583406 h 3137018"/>
                    <a:gd name="connsiteX6" fmla="*/ 2384953 w 4792397"/>
                    <a:gd name="connsiteY6" fmla="*/ 821531 h 3137018"/>
                    <a:gd name="connsiteX7" fmla="*/ 2220647 w 4792397"/>
                    <a:gd name="connsiteY7" fmla="*/ 1059656 h 3137018"/>
                    <a:gd name="connsiteX8" fmla="*/ 1289577 w 4792397"/>
                    <a:gd name="connsiteY8" fmla="*/ 928688 h 3137018"/>
                    <a:gd name="connsiteX9" fmla="*/ 344223 w 4792397"/>
                    <a:gd name="connsiteY9" fmla="*/ 1119187 h 3137018"/>
                    <a:gd name="connsiteX10" fmla="*/ 708553 w 4792397"/>
                    <a:gd name="connsiteY10" fmla="*/ 1850231 h 3137018"/>
                    <a:gd name="connsiteX11" fmla="*/ 3881698 w 4792397"/>
                    <a:gd name="connsiteY11" fmla="*/ 3137018 h 3137018"/>
                    <a:gd name="connsiteX12" fmla="*/ 4787634 w 4792397"/>
                    <a:gd name="connsiteY12" fmla="*/ 3100288 h 3137018"/>
                    <a:gd name="connsiteX13" fmla="*/ 4790016 w 4792397"/>
                    <a:gd name="connsiteY13" fmla="*/ 2850356 h 3137018"/>
                    <a:gd name="connsiteX14" fmla="*/ 932391 w 4792397"/>
                    <a:gd name="connsiteY14" fmla="*/ 1483518 h 3137018"/>
                    <a:gd name="connsiteX15" fmla="*/ 1575328 w 4792397"/>
                    <a:gd name="connsiteY15" fmla="*/ 1195387 h 3137018"/>
                    <a:gd name="connsiteX16" fmla="*/ 2958834 w 4792397"/>
                    <a:gd name="connsiteY16" fmla="*/ 1190624 h 3137018"/>
                    <a:gd name="connsiteX17" fmla="*/ 2249222 w 4792397"/>
                    <a:gd name="connsiteY17" fmla="*/ 659606 h 3137018"/>
                    <a:gd name="connsiteX18" fmla="*/ 2554022 w 4792397"/>
                    <a:gd name="connsiteY18" fmla="*/ 497681 h 3137018"/>
                    <a:gd name="connsiteX19" fmla="*/ 3985153 w 4792397"/>
                    <a:gd name="connsiteY19" fmla="*/ 635793 h 3137018"/>
                    <a:gd name="connsiteX20" fmla="*/ 4592372 w 4792397"/>
                    <a:gd name="connsiteY20" fmla="*/ 502443 h 3137018"/>
                    <a:gd name="connsiteX21" fmla="*/ 4328053 w 4792397"/>
                    <a:gd name="connsiteY21" fmla="*/ 259556 h 3137018"/>
                    <a:gd name="connsiteX22" fmla="*/ 4494740 w 4792397"/>
                    <a:gd name="connsiteY22" fmla="*/ 111918 h 3137018"/>
                    <a:gd name="connsiteX23" fmla="*/ 4787634 w 4792397"/>
                    <a:gd name="connsiteY23" fmla="*/ 102394 h 3137018"/>
                    <a:gd name="connsiteX24" fmla="*/ 4792397 w 4792397"/>
                    <a:gd name="connsiteY24" fmla="*/ 0 h 3137018"/>
                    <a:gd name="connsiteX0" fmla="*/ 4792397 w 4792397"/>
                    <a:gd name="connsiteY0" fmla="*/ 0 h 3137018"/>
                    <a:gd name="connsiteX1" fmla="*/ 4232803 w 4792397"/>
                    <a:gd name="connsiteY1" fmla="*/ 50006 h 3137018"/>
                    <a:gd name="connsiteX2" fmla="*/ 3999440 w 4792397"/>
                    <a:gd name="connsiteY2" fmla="*/ 276225 h 3137018"/>
                    <a:gd name="connsiteX3" fmla="*/ 3908953 w 4792397"/>
                    <a:gd name="connsiteY3" fmla="*/ 475797 h 3137018"/>
                    <a:gd name="connsiteX4" fmla="*/ 2509082 w 4792397"/>
                    <a:gd name="connsiteY4" fmla="*/ 354353 h 3137018"/>
                    <a:gd name="connsiteX5" fmla="*/ 1546753 w 4792397"/>
                    <a:gd name="connsiteY5" fmla="*/ 583406 h 3137018"/>
                    <a:gd name="connsiteX6" fmla="*/ 2384953 w 4792397"/>
                    <a:gd name="connsiteY6" fmla="*/ 821531 h 3137018"/>
                    <a:gd name="connsiteX7" fmla="*/ 2220647 w 4792397"/>
                    <a:gd name="connsiteY7" fmla="*/ 1059656 h 3137018"/>
                    <a:gd name="connsiteX8" fmla="*/ 1289577 w 4792397"/>
                    <a:gd name="connsiteY8" fmla="*/ 928688 h 3137018"/>
                    <a:gd name="connsiteX9" fmla="*/ 344223 w 4792397"/>
                    <a:gd name="connsiteY9" fmla="*/ 1119187 h 3137018"/>
                    <a:gd name="connsiteX10" fmla="*/ 708553 w 4792397"/>
                    <a:gd name="connsiteY10" fmla="*/ 1850231 h 3137018"/>
                    <a:gd name="connsiteX11" fmla="*/ 3881698 w 4792397"/>
                    <a:gd name="connsiteY11" fmla="*/ 3137018 h 3137018"/>
                    <a:gd name="connsiteX12" fmla="*/ 4787634 w 4792397"/>
                    <a:gd name="connsiteY12" fmla="*/ 3100288 h 3137018"/>
                    <a:gd name="connsiteX13" fmla="*/ 4790016 w 4792397"/>
                    <a:gd name="connsiteY13" fmla="*/ 2850356 h 3137018"/>
                    <a:gd name="connsiteX14" fmla="*/ 932391 w 4792397"/>
                    <a:gd name="connsiteY14" fmla="*/ 1483518 h 3137018"/>
                    <a:gd name="connsiteX15" fmla="*/ 1575328 w 4792397"/>
                    <a:gd name="connsiteY15" fmla="*/ 1195387 h 3137018"/>
                    <a:gd name="connsiteX16" fmla="*/ 2958834 w 4792397"/>
                    <a:gd name="connsiteY16" fmla="*/ 1190624 h 3137018"/>
                    <a:gd name="connsiteX17" fmla="*/ 2249222 w 4792397"/>
                    <a:gd name="connsiteY17" fmla="*/ 659606 h 3137018"/>
                    <a:gd name="connsiteX18" fmla="*/ 2554022 w 4792397"/>
                    <a:gd name="connsiteY18" fmla="*/ 497681 h 3137018"/>
                    <a:gd name="connsiteX19" fmla="*/ 3985153 w 4792397"/>
                    <a:gd name="connsiteY19" fmla="*/ 635793 h 3137018"/>
                    <a:gd name="connsiteX20" fmla="*/ 4592372 w 4792397"/>
                    <a:gd name="connsiteY20" fmla="*/ 502443 h 3137018"/>
                    <a:gd name="connsiteX21" fmla="*/ 4328053 w 4792397"/>
                    <a:gd name="connsiteY21" fmla="*/ 259556 h 3137018"/>
                    <a:gd name="connsiteX22" fmla="*/ 4494740 w 4792397"/>
                    <a:gd name="connsiteY22" fmla="*/ 111918 h 3137018"/>
                    <a:gd name="connsiteX23" fmla="*/ 4787634 w 4792397"/>
                    <a:gd name="connsiteY23" fmla="*/ 102394 h 3137018"/>
                    <a:gd name="connsiteX24" fmla="*/ 4792397 w 4792397"/>
                    <a:gd name="connsiteY24" fmla="*/ 0 h 313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92397" h="3137018">
                      <a:moveTo>
                        <a:pt x="4792397" y="0"/>
                      </a:moveTo>
                      <a:lnTo>
                        <a:pt x="4232803" y="50006"/>
                      </a:lnTo>
                      <a:cubicBezTo>
                        <a:pt x="3996266" y="76199"/>
                        <a:pt x="3800209" y="195264"/>
                        <a:pt x="3999440" y="276225"/>
                      </a:cubicBezTo>
                      <a:cubicBezTo>
                        <a:pt x="4369329" y="396875"/>
                        <a:pt x="4305828" y="495640"/>
                        <a:pt x="3908953" y="475797"/>
                      </a:cubicBezTo>
                      <a:lnTo>
                        <a:pt x="2509082" y="354353"/>
                      </a:lnTo>
                      <a:cubicBezTo>
                        <a:pt x="2182095" y="316102"/>
                        <a:pt x="1687246" y="392906"/>
                        <a:pt x="1546753" y="583406"/>
                      </a:cubicBezTo>
                      <a:cubicBezTo>
                        <a:pt x="1440391" y="727074"/>
                        <a:pt x="1915052" y="820737"/>
                        <a:pt x="2384953" y="821531"/>
                      </a:cubicBezTo>
                      <a:cubicBezTo>
                        <a:pt x="2856441" y="830263"/>
                        <a:pt x="3039797" y="1039018"/>
                        <a:pt x="2220647" y="1059656"/>
                      </a:cubicBezTo>
                      <a:cubicBezTo>
                        <a:pt x="2006731" y="1068784"/>
                        <a:pt x="1705010" y="943184"/>
                        <a:pt x="1289577" y="928688"/>
                      </a:cubicBezTo>
                      <a:cubicBezTo>
                        <a:pt x="976840" y="919107"/>
                        <a:pt x="614495" y="987822"/>
                        <a:pt x="344223" y="1119187"/>
                      </a:cubicBezTo>
                      <a:cubicBezTo>
                        <a:pt x="-289190" y="1407318"/>
                        <a:pt x="21649" y="1714302"/>
                        <a:pt x="708553" y="1850231"/>
                      </a:cubicBezTo>
                      <a:cubicBezTo>
                        <a:pt x="1374394" y="1981992"/>
                        <a:pt x="2813430" y="2460356"/>
                        <a:pt x="3881698" y="3137018"/>
                      </a:cubicBezTo>
                      <a:lnTo>
                        <a:pt x="4787634" y="3100288"/>
                      </a:lnTo>
                      <a:lnTo>
                        <a:pt x="4790016" y="2850356"/>
                      </a:lnTo>
                      <a:cubicBezTo>
                        <a:pt x="3580341" y="2220912"/>
                        <a:pt x="2418291" y="1755775"/>
                        <a:pt x="932391" y="1483518"/>
                      </a:cubicBezTo>
                      <a:cubicBezTo>
                        <a:pt x="195791" y="1346992"/>
                        <a:pt x="1021291" y="984250"/>
                        <a:pt x="1575328" y="1195387"/>
                      </a:cubicBezTo>
                      <a:cubicBezTo>
                        <a:pt x="2046022" y="1340644"/>
                        <a:pt x="2569102" y="1331118"/>
                        <a:pt x="2958834" y="1190624"/>
                      </a:cubicBezTo>
                      <a:cubicBezTo>
                        <a:pt x="3502553" y="973931"/>
                        <a:pt x="3200929" y="654845"/>
                        <a:pt x="2249222" y="659606"/>
                      </a:cubicBezTo>
                      <a:cubicBezTo>
                        <a:pt x="1600729" y="636587"/>
                        <a:pt x="2066659" y="413543"/>
                        <a:pt x="2554022" y="497681"/>
                      </a:cubicBezTo>
                      <a:cubicBezTo>
                        <a:pt x="2990585" y="552449"/>
                        <a:pt x="3539066" y="640556"/>
                        <a:pt x="3985153" y="635793"/>
                      </a:cubicBezTo>
                      <a:cubicBezTo>
                        <a:pt x="4179622" y="642937"/>
                        <a:pt x="4519348" y="604838"/>
                        <a:pt x="4592372" y="502443"/>
                      </a:cubicBezTo>
                      <a:cubicBezTo>
                        <a:pt x="4650316" y="419893"/>
                        <a:pt x="4546334" y="334963"/>
                        <a:pt x="4328053" y="259556"/>
                      </a:cubicBezTo>
                      <a:cubicBezTo>
                        <a:pt x="4079609" y="181767"/>
                        <a:pt x="4264553" y="123031"/>
                        <a:pt x="4494740" y="111918"/>
                      </a:cubicBezTo>
                      <a:lnTo>
                        <a:pt x="4787634" y="102394"/>
                      </a:lnTo>
                      <a:lnTo>
                        <a:pt x="4792397" y="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cs typeface="Arial" panose="020B0604020202020204" pitchFamily="34" charset="0"/>
                  </a:endParaRPr>
                </a:p>
              </p:txBody>
            </p:sp>
            <p:sp>
              <p:nvSpPr>
                <p:cNvPr id="53" name="Freeform 52">
                  <a:extLst>
                    <a:ext uri="{FF2B5EF4-FFF2-40B4-BE49-F238E27FC236}">
                      <a16:creationId xmlns:a16="http://schemas.microsoft.com/office/drawing/2014/main" id="{A08BD47D-BEB1-409C-8792-8187F857C0E3}"/>
                    </a:ext>
                  </a:extLst>
                </p:cNvPr>
                <p:cNvSpPr/>
                <p:nvPr/>
              </p:nvSpPr>
              <p:spPr>
                <a:xfrm>
                  <a:off x="3207572" y="2713768"/>
                  <a:ext cx="5926187" cy="4128194"/>
                </a:xfrm>
                <a:custGeom>
                  <a:avLst/>
                  <a:gdLst>
                    <a:gd name="connsiteX0" fmla="*/ 4121240 w 4134119"/>
                    <a:gd name="connsiteY0" fmla="*/ 3142445 h 3142445"/>
                    <a:gd name="connsiteX1" fmla="*/ 811369 w 4134119"/>
                    <a:gd name="connsiteY1" fmla="*/ 1712891 h 3142445"/>
                    <a:gd name="connsiteX2" fmla="*/ 0 w 4134119"/>
                    <a:gd name="connsiteY2" fmla="*/ 1081826 h 3142445"/>
                    <a:gd name="connsiteX3" fmla="*/ 1712890 w 4134119"/>
                    <a:gd name="connsiteY3" fmla="*/ 1120462 h 3142445"/>
                    <a:gd name="connsiteX4" fmla="*/ 2318198 w 4134119"/>
                    <a:gd name="connsiteY4" fmla="*/ 772733 h 3142445"/>
                    <a:gd name="connsiteX5" fmla="*/ 1107583 w 4134119"/>
                    <a:gd name="connsiteY5" fmla="*/ 618186 h 3142445"/>
                    <a:gd name="connsiteX6" fmla="*/ 1738648 w 4134119"/>
                    <a:gd name="connsiteY6" fmla="*/ 373488 h 3142445"/>
                    <a:gd name="connsiteX7" fmla="*/ 3168203 w 4134119"/>
                    <a:gd name="connsiteY7" fmla="*/ 515155 h 3142445"/>
                    <a:gd name="connsiteX8" fmla="*/ 3760631 w 4134119"/>
                    <a:gd name="connsiteY8" fmla="*/ 412124 h 3142445"/>
                    <a:gd name="connsiteX9" fmla="*/ 3503054 w 4134119"/>
                    <a:gd name="connsiteY9" fmla="*/ 128789 h 3142445"/>
                    <a:gd name="connsiteX10" fmla="*/ 4134119 w 4134119"/>
                    <a:gd name="connsiteY10" fmla="*/ 0 h 3142445"/>
                    <a:gd name="connsiteX0" fmla="*/ 4173627 w 4173627"/>
                    <a:gd name="connsiteY0" fmla="*/ 3137683 h 3137683"/>
                    <a:gd name="connsiteX1" fmla="*/ 811369 w 4173627"/>
                    <a:gd name="connsiteY1" fmla="*/ 1712891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173627 w 4173627"/>
                    <a:gd name="connsiteY0" fmla="*/ 3137683 h 3137683"/>
                    <a:gd name="connsiteX1" fmla="*/ 811369 w 4173627"/>
                    <a:gd name="connsiteY1" fmla="*/ 1712891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173627 w 4173627"/>
                    <a:gd name="connsiteY0" fmla="*/ 3137683 h 3137683"/>
                    <a:gd name="connsiteX1" fmla="*/ 792319 w 4173627"/>
                    <a:gd name="connsiteY1" fmla="*/ 1727179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173627 w 4173627"/>
                    <a:gd name="connsiteY0" fmla="*/ 3137683 h 3137683"/>
                    <a:gd name="connsiteX1" fmla="*/ 792319 w 4173627"/>
                    <a:gd name="connsiteY1" fmla="*/ 1727179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173627 w 4173627"/>
                    <a:gd name="connsiteY0" fmla="*/ 3137683 h 3137683"/>
                    <a:gd name="connsiteX1" fmla="*/ 792319 w 4173627"/>
                    <a:gd name="connsiteY1" fmla="*/ 1727179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173627 w 4173627"/>
                    <a:gd name="connsiteY0" fmla="*/ 3137683 h 3137683"/>
                    <a:gd name="connsiteX1" fmla="*/ 792319 w 4173627"/>
                    <a:gd name="connsiteY1" fmla="*/ 1727179 h 3137683"/>
                    <a:gd name="connsiteX2" fmla="*/ 0 w 4173627"/>
                    <a:gd name="connsiteY2" fmla="*/ 1081826 h 3137683"/>
                    <a:gd name="connsiteX3" fmla="*/ 1712890 w 4173627"/>
                    <a:gd name="connsiteY3" fmla="*/ 1120462 h 3137683"/>
                    <a:gd name="connsiteX4" fmla="*/ 2318198 w 4173627"/>
                    <a:gd name="connsiteY4" fmla="*/ 772733 h 3137683"/>
                    <a:gd name="connsiteX5" fmla="*/ 1107583 w 4173627"/>
                    <a:gd name="connsiteY5" fmla="*/ 618186 h 3137683"/>
                    <a:gd name="connsiteX6" fmla="*/ 1738648 w 4173627"/>
                    <a:gd name="connsiteY6" fmla="*/ 373488 h 3137683"/>
                    <a:gd name="connsiteX7" fmla="*/ 3168203 w 4173627"/>
                    <a:gd name="connsiteY7" fmla="*/ 515155 h 3137683"/>
                    <a:gd name="connsiteX8" fmla="*/ 3760631 w 4173627"/>
                    <a:gd name="connsiteY8" fmla="*/ 412124 h 3137683"/>
                    <a:gd name="connsiteX9" fmla="*/ 3503054 w 4173627"/>
                    <a:gd name="connsiteY9" fmla="*/ 128789 h 3137683"/>
                    <a:gd name="connsiteX10" fmla="*/ 4134119 w 4173627"/>
                    <a:gd name="connsiteY10" fmla="*/ 0 h 3137683"/>
                    <a:gd name="connsiteX0" fmla="*/ 4433027 w 4433027"/>
                    <a:gd name="connsiteY0" fmla="*/ 3137683 h 3137683"/>
                    <a:gd name="connsiteX1" fmla="*/ 1051719 w 4433027"/>
                    <a:gd name="connsiteY1" fmla="*/ 1727179 h 3137683"/>
                    <a:gd name="connsiteX2" fmla="*/ 259400 w 4433027"/>
                    <a:gd name="connsiteY2" fmla="*/ 1081826 h 3137683"/>
                    <a:gd name="connsiteX3" fmla="*/ 1972290 w 4433027"/>
                    <a:gd name="connsiteY3" fmla="*/ 1120462 h 3137683"/>
                    <a:gd name="connsiteX4" fmla="*/ 2577598 w 4433027"/>
                    <a:gd name="connsiteY4" fmla="*/ 772733 h 3137683"/>
                    <a:gd name="connsiteX5" fmla="*/ 1366983 w 4433027"/>
                    <a:gd name="connsiteY5" fmla="*/ 618186 h 3137683"/>
                    <a:gd name="connsiteX6" fmla="*/ 1998048 w 4433027"/>
                    <a:gd name="connsiteY6" fmla="*/ 373488 h 3137683"/>
                    <a:gd name="connsiteX7" fmla="*/ 3427603 w 4433027"/>
                    <a:gd name="connsiteY7" fmla="*/ 515155 h 3137683"/>
                    <a:gd name="connsiteX8" fmla="*/ 4020031 w 4433027"/>
                    <a:gd name="connsiteY8" fmla="*/ 412124 h 3137683"/>
                    <a:gd name="connsiteX9" fmla="*/ 3762454 w 4433027"/>
                    <a:gd name="connsiteY9" fmla="*/ 128789 h 3137683"/>
                    <a:gd name="connsiteX10" fmla="*/ 4393519 w 4433027"/>
                    <a:gd name="connsiteY10" fmla="*/ 0 h 3137683"/>
                    <a:gd name="connsiteX0" fmla="*/ 4453469 w 4453469"/>
                    <a:gd name="connsiteY0" fmla="*/ 3137683 h 3137683"/>
                    <a:gd name="connsiteX1" fmla="*/ 1072161 w 4453469"/>
                    <a:gd name="connsiteY1" fmla="*/ 1727179 h 3137683"/>
                    <a:gd name="connsiteX2" fmla="*/ 279842 w 4453469"/>
                    <a:gd name="connsiteY2" fmla="*/ 1081826 h 3137683"/>
                    <a:gd name="connsiteX3" fmla="*/ 1992732 w 4453469"/>
                    <a:gd name="connsiteY3" fmla="*/ 1120462 h 3137683"/>
                    <a:gd name="connsiteX4" fmla="*/ 2598040 w 4453469"/>
                    <a:gd name="connsiteY4" fmla="*/ 772733 h 3137683"/>
                    <a:gd name="connsiteX5" fmla="*/ 1387425 w 4453469"/>
                    <a:gd name="connsiteY5" fmla="*/ 618186 h 3137683"/>
                    <a:gd name="connsiteX6" fmla="*/ 2018490 w 4453469"/>
                    <a:gd name="connsiteY6" fmla="*/ 373488 h 3137683"/>
                    <a:gd name="connsiteX7" fmla="*/ 3448045 w 4453469"/>
                    <a:gd name="connsiteY7" fmla="*/ 515155 h 3137683"/>
                    <a:gd name="connsiteX8" fmla="*/ 4040473 w 4453469"/>
                    <a:gd name="connsiteY8" fmla="*/ 412124 h 3137683"/>
                    <a:gd name="connsiteX9" fmla="*/ 3782896 w 4453469"/>
                    <a:gd name="connsiteY9" fmla="*/ 128789 h 3137683"/>
                    <a:gd name="connsiteX10" fmla="*/ 4413961 w 4453469"/>
                    <a:gd name="connsiteY10" fmla="*/ 0 h 3137683"/>
                    <a:gd name="connsiteX0" fmla="*/ 4453469 w 4453469"/>
                    <a:gd name="connsiteY0" fmla="*/ 3137683 h 3137683"/>
                    <a:gd name="connsiteX1" fmla="*/ 1072161 w 4453469"/>
                    <a:gd name="connsiteY1" fmla="*/ 1727179 h 3137683"/>
                    <a:gd name="connsiteX2" fmla="*/ 279842 w 4453469"/>
                    <a:gd name="connsiteY2" fmla="*/ 1081826 h 3137683"/>
                    <a:gd name="connsiteX3" fmla="*/ 1992732 w 4453469"/>
                    <a:gd name="connsiteY3" fmla="*/ 1120462 h 3137683"/>
                    <a:gd name="connsiteX4" fmla="*/ 2598040 w 4453469"/>
                    <a:gd name="connsiteY4" fmla="*/ 772733 h 3137683"/>
                    <a:gd name="connsiteX5" fmla="*/ 1387425 w 4453469"/>
                    <a:gd name="connsiteY5" fmla="*/ 618186 h 3137683"/>
                    <a:gd name="connsiteX6" fmla="*/ 2018490 w 4453469"/>
                    <a:gd name="connsiteY6" fmla="*/ 373488 h 3137683"/>
                    <a:gd name="connsiteX7" fmla="*/ 3448045 w 4453469"/>
                    <a:gd name="connsiteY7" fmla="*/ 515155 h 3137683"/>
                    <a:gd name="connsiteX8" fmla="*/ 4040473 w 4453469"/>
                    <a:gd name="connsiteY8" fmla="*/ 412124 h 3137683"/>
                    <a:gd name="connsiteX9" fmla="*/ 3782896 w 4453469"/>
                    <a:gd name="connsiteY9" fmla="*/ 128789 h 3137683"/>
                    <a:gd name="connsiteX10" fmla="*/ 4413961 w 4453469"/>
                    <a:gd name="connsiteY10" fmla="*/ 0 h 3137683"/>
                    <a:gd name="connsiteX0" fmla="*/ 4445892 w 4445892"/>
                    <a:gd name="connsiteY0" fmla="*/ 3137683 h 3137683"/>
                    <a:gd name="connsiteX1" fmla="*/ 1064584 w 4445892"/>
                    <a:gd name="connsiteY1" fmla="*/ 1727179 h 3137683"/>
                    <a:gd name="connsiteX2" fmla="*/ 272265 w 4445892"/>
                    <a:gd name="connsiteY2" fmla="*/ 1081826 h 3137683"/>
                    <a:gd name="connsiteX3" fmla="*/ 1985155 w 4445892"/>
                    <a:gd name="connsiteY3" fmla="*/ 1120462 h 3137683"/>
                    <a:gd name="connsiteX4" fmla="*/ 2590463 w 4445892"/>
                    <a:gd name="connsiteY4" fmla="*/ 772733 h 3137683"/>
                    <a:gd name="connsiteX5" fmla="*/ 1379848 w 4445892"/>
                    <a:gd name="connsiteY5" fmla="*/ 618186 h 3137683"/>
                    <a:gd name="connsiteX6" fmla="*/ 2010913 w 4445892"/>
                    <a:gd name="connsiteY6" fmla="*/ 373488 h 3137683"/>
                    <a:gd name="connsiteX7" fmla="*/ 3440468 w 4445892"/>
                    <a:gd name="connsiteY7" fmla="*/ 515155 h 3137683"/>
                    <a:gd name="connsiteX8" fmla="*/ 4032896 w 4445892"/>
                    <a:gd name="connsiteY8" fmla="*/ 412124 h 3137683"/>
                    <a:gd name="connsiteX9" fmla="*/ 3775319 w 4445892"/>
                    <a:gd name="connsiteY9" fmla="*/ 128789 h 3137683"/>
                    <a:gd name="connsiteX10" fmla="*/ 4406384 w 4445892"/>
                    <a:gd name="connsiteY10" fmla="*/ 0 h 3137683"/>
                    <a:gd name="connsiteX0" fmla="*/ 4448407 w 4448407"/>
                    <a:gd name="connsiteY0" fmla="*/ 3137683 h 3137683"/>
                    <a:gd name="connsiteX1" fmla="*/ 1052811 w 4448407"/>
                    <a:gd name="connsiteY1" fmla="*/ 1736704 h 3137683"/>
                    <a:gd name="connsiteX2" fmla="*/ 274780 w 4448407"/>
                    <a:gd name="connsiteY2" fmla="*/ 1081826 h 3137683"/>
                    <a:gd name="connsiteX3" fmla="*/ 1987670 w 4448407"/>
                    <a:gd name="connsiteY3" fmla="*/ 1120462 h 3137683"/>
                    <a:gd name="connsiteX4" fmla="*/ 2592978 w 4448407"/>
                    <a:gd name="connsiteY4" fmla="*/ 772733 h 3137683"/>
                    <a:gd name="connsiteX5" fmla="*/ 1382363 w 4448407"/>
                    <a:gd name="connsiteY5" fmla="*/ 618186 h 3137683"/>
                    <a:gd name="connsiteX6" fmla="*/ 2013428 w 4448407"/>
                    <a:gd name="connsiteY6" fmla="*/ 373488 h 3137683"/>
                    <a:gd name="connsiteX7" fmla="*/ 3442983 w 4448407"/>
                    <a:gd name="connsiteY7" fmla="*/ 515155 h 3137683"/>
                    <a:gd name="connsiteX8" fmla="*/ 4035411 w 4448407"/>
                    <a:gd name="connsiteY8" fmla="*/ 412124 h 3137683"/>
                    <a:gd name="connsiteX9" fmla="*/ 3777834 w 4448407"/>
                    <a:gd name="connsiteY9" fmla="*/ 128789 h 3137683"/>
                    <a:gd name="connsiteX10" fmla="*/ 4408899 w 4448407"/>
                    <a:gd name="connsiteY10"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999442 w 4460179"/>
                    <a:gd name="connsiteY3" fmla="*/ 1120462 h 3137683"/>
                    <a:gd name="connsiteX4" fmla="*/ 2604750 w 4460179"/>
                    <a:gd name="connsiteY4" fmla="*/ 772733 h 3137683"/>
                    <a:gd name="connsiteX5" fmla="*/ 1394135 w 4460179"/>
                    <a:gd name="connsiteY5" fmla="*/ 618186 h 3137683"/>
                    <a:gd name="connsiteX6" fmla="*/ 2025200 w 4460179"/>
                    <a:gd name="connsiteY6" fmla="*/ 373488 h 3137683"/>
                    <a:gd name="connsiteX7" fmla="*/ 3454755 w 4460179"/>
                    <a:gd name="connsiteY7" fmla="*/ 515155 h 3137683"/>
                    <a:gd name="connsiteX8" fmla="*/ 4047183 w 4460179"/>
                    <a:gd name="connsiteY8" fmla="*/ 412124 h 3137683"/>
                    <a:gd name="connsiteX9" fmla="*/ 3789606 w 4460179"/>
                    <a:gd name="connsiteY9" fmla="*/ 128789 h 3137683"/>
                    <a:gd name="connsiteX10" fmla="*/ 4420671 w 4460179"/>
                    <a:gd name="connsiteY10"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999442 w 4460179"/>
                    <a:gd name="connsiteY3" fmla="*/ 1120462 h 3137683"/>
                    <a:gd name="connsiteX4" fmla="*/ 2604750 w 4460179"/>
                    <a:gd name="connsiteY4" fmla="*/ 772733 h 3137683"/>
                    <a:gd name="connsiteX5" fmla="*/ 1394135 w 4460179"/>
                    <a:gd name="connsiteY5" fmla="*/ 618186 h 3137683"/>
                    <a:gd name="connsiteX6" fmla="*/ 2025200 w 4460179"/>
                    <a:gd name="connsiteY6" fmla="*/ 373488 h 3137683"/>
                    <a:gd name="connsiteX7" fmla="*/ 3454755 w 4460179"/>
                    <a:gd name="connsiteY7" fmla="*/ 515155 h 3137683"/>
                    <a:gd name="connsiteX8" fmla="*/ 4047183 w 4460179"/>
                    <a:gd name="connsiteY8" fmla="*/ 412124 h 3137683"/>
                    <a:gd name="connsiteX9" fmla="*/ 3789606 w 4460179"/>
                    <a:gd name="connsiteY9" fmla="*/ 128789 h 3137683"/>
                    <a:gd name="connsiteX10" fmla="*/ 4420671 w 4460179"/>
                    <a:gd name="connsiteY10"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999442 w 4460179"/>
                    <a:gd name="connsiteY3" fmla="*/ 1120462 h 3137683"/>
                    <a:gd name="connsiteX4" fmla="*/ 2604750 w 4460179"/>
                    <a:gd name="connsiteY4" fmla="*/ 772733 h 3137683"/>
                    <a:gd name="connsiteX5" fmla="*/ 1394135 w 4460179"/>
                    <a:gd name="connsiteY5" fmla="*/ 618186 h 3137683"/>
                    <a:gd name="connsiteX6" fmla="*/ 2025200 w 4460179"/>
                    <a:gd name="connsiteY6" fmla="*/ 373488 h 3137683"/>
                    <a:gd name="connsiteX7" fmla="*/ 3454755 w 4460179"/>
                    <a:gd name="connsiteY7" fmla="*/ 515155 h 3137683"/>
                    <a:gd name="connsiteX8" fmla="*/ 4047183 w 4460179"/>
                    <a:gd name="connsiteY8" fmla="*/ 412124 h 3137683"/>
                    <a:gd name="connsiteX9" fmla="*/ 3789606 w 4460179"/>
                    <a:gd name="connsiteY9" fmla="*/ 128789 h 3137683"/>
                    <a:gd name="connsiteX10" fmla="*/ 4420671 w 4460179"/>
                    <a:gd name="connsiteY10"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604750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1999442 w 4460179"/>
                    <a:gd name="connsiteY4" fmla="*/ 1120462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9046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4135 w 4460179"/>
                    <a:gd name="connsiteY6" fmla="*/ 618186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5200 w 4460179"/>
                    <a:gd name="connsiteY7" fmla="*/ 373488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9962 w 4460179"/>
                    <a:gd name="connsiteY7" fmla="*/ 387776 h 3137683"/>
                    <a:gd name="connsiteX8" fmla="*/ 3454755 w 4460179"/>
                    <a:gd name="connsiteY8" fmla="*/ 515155 h 3137683"/>
                    <a:gd name="connsiteX9" fmla="*/ 4047183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9962 w 4460179"/>
                    <a:gd name="connsiteY7" fmla="*/ 387776 h 3137683"/>
                    <a:gd name="connsiteX8" fmla="*/ 3454755 w 4460179"/>
                    <a:gd name="connsiteY8" fmla="*/ 515155 h 3137683"/>
                    <a:gd name="connsiteX9" fmla="*/ 4097189 w 4460179"/>
                    <a:gd name="connsiteY9" fmla="*/ 412124 h 3137683"/>
                    <a:gd name="connsiteX10" fmla="*/ 3789606 w 4460179"/>
                    <a:gd name="connsiteY10" fmla="*/ 128789 h 3137683"/>
                    <a:gd name="connsiteX11" fmla="*/ 4420671 w 4460179"/>
                    <a:gd name="connsiteY11" fmla="*/ 0 h 3137683"/>
                    <a:gd name="connsiteX0" fmla="*/ 4460179 w 4460179"/>
                    <a:gd name="connsiteY0" fmla="*/ 3137683 h 3137683"/>
                    <a:gd name="connsiteX1" fmla="*/ 1064583 w 4460179"/>
                    <a:gd name="connsiteY1" fmla="*/ 1736704 h 3137683"/>
                    <a:gd name="connsiteX2" fmla="*/ 272264 w 4460179"/>
                    <a:gd name="connsiteY2" fmla="*/ 1096114 h 3137683"/>
                    <a:gd name="connsiteX3" fmla="*/ 1085915 w 4460179"/>
                    <a:gd name="connsiteY3" fmla="*/ 983356 h 3137683"/>
                    <a:gd name="connsiteX4" fmla="*/ 2004205 w 4460179"/>
                    <a:gd name="connsiteY4" fmla="*/ 1134749 h 3137683"/>
                    <a:gd name="connsiteX5" fmla="*/ 2571412 w 4460179"/>
                    <a:gd name="connsiteY5" fmla="*/ 772733 h 3137683"/>
                    <a:gd name="connsiteX6" fmla="*/ 1398897 w 4460179"/>
                    <a:gd name="connsiteY6" fmla="*/ 537223 h 3137683"/>
                    <a:gd name="connsiteX7" fmla="*/ 2029962 w 4460179"/>
                    <a:gd name="connsiteY7" fmla="*/ 387776 h 3137683"/>
                    <a:gd name="connsiteX8" fmla="*/ 3454755 w 4460179"/>
                    <a:gd name="connsiteY8" fmla="*/ 515155 h 3137683"/>
                    <a:gd name="connsiteX9" fmla="*/ 4097189 w 4460179"/>
                    <a:gd name="connsiteY9" fmla="*/ 412124 h 3137683"/>
                    <a:gd name="connsiteX10" fmla="*/ 3725312 w 4460179"/>
                    <a:gd name="connsiteY10" fmla="*/ 126408 h 3137683"/>
                    <a:gd name="connsiteX11" fmla="*/ 4420671 w 4460179"/>
                    <a:gd name="connsiteY11" fmla="*/ 0 h 3137683"/>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60179 w 4460179"/>
                    <a:gd name="connsiteY0" fmla="*/ 3121014 h 3121014"/>
                    <a:gd name="connsiteX1" fmla="*/ 1064583 w 4460179"/>
                    <a:gd name="connsiteY1" fmla="*/ 1720035 h 3121014"/>
                    <a:gd name="connsiteX2" fmla="*/ 272264 w 4460179"/>
                    <a:gd name="connsiteY2" fmla="*/ 1079445 h 3121014"/>
                    <a:gd name="connsiteX3" fmla="*/ 1085915 w 4460179"/>
                    <a:gd name="connsiteY3" fmla="*/ 966687 h 3121014"/>
                    <a:gd name="connsiteX4" fmla="*/ 2004205 w 4460179"/>
                    <a:gd name="connsiteY4" fmla="*/ 1118080 h 3121014"/>
                    <a:gd name="connsiteX5" fmla="*/ 2571412 w 4460179"/>
                    <a:gd name="connsiteY5" fmla="*/ 756064 h 3121014"/>
                    <a:gd name="connsiteX6" fmla="*/ 1398897 w 4460179"/>
                    <a:gd name="connsiteY6" fmla="*/ 520554 h 3121014"/>
                    <a:gd name="connsiteX7" fmla="*/ 2029962 w 4460179"/>
                    <a:gd name="connsiteY7" fmla="*/ 371107 h 3121014"/>
                    <a:gd name="connsiteX8" fmla="*/ 3454755 w 4460179"/>
                    <a:gd name="connsiteY8" fmla="*/ 498486 h 3121014"/>
                    <a:gd name="connsiteX9" fmla="*/ 4097189 w 4460179"/>
                    <a:gd name="connsiteY9" fmla="*/ 395455 h 3121014"/>
                    <a:gd name="connsiteX10" fmla="*/ 3725312 w 4460179"/>
                    <a:gd name="connsiteY10" fmla="*/ 109739 h 3121014"/>
                    <a:gd name="connsiteX11" fmla="*/ 4451627 w 4460179"/>
                    <a:gd name="connsiteY11" fmla="*/ 0 h 3121014"/>
                    <a:gd name="connsiteX0" fmla="*/ 4415729 w 4451627"/>
                    <a:gd name="connsiteY0" fmla="*/ 3095614 h 3095614"/>
                    <a:gd name="connsiteX1" fmla="*/ 1064583 w 4451627"/>
                    <a:gd name="connsiteY1" fmla="*/ 1720035 h 3095614"/>
                    <a:gd name="connsiteX2" fmla="*/ 272264 w 4451627"/>
                    <a:gd name="connsiteY2" fmla="*/ 1079445 h 3095614"/>
                    <a:gd name="connsiteX3" fmla="*/ 1085915 w 4451627"/>
                    <a:gd name="connsiteY3" fmla="*/ 966687 h 3095614"/>
                    <a:gd name="connsiteX4" fmla="*/ 2004205 w 4451627"/>
                    <a:gd name="connsiteY4" fmla="*/ 1118080 h 3095614"/>
                    <a:gd name="connsiteX5" fmla="*/ 2571412 w 4451627"/>
                    <a:gd name="connsiteY5" fmla="*/ 756064 h 3095614"/>
                    <a:gd name="connsiteX6" fmla="*/ 1398897 w 4451627"/>
                    <a:gd name="connsiteY6" fmla="*/ 520554 h 3095614"/>
                    <a:gd name="connsiteX7" fmla="*/ 2029962 w 4451627"/>
                    <a:gd name="connsiteY7" fmla="*/ 371107 h 3095614"/>
                    <a:gd name="connsiteX8" fmla="*/ 3454755 w 4451627"/>
                    <a:gd name="connsiteY8" fmla="*/ 498486 h 3095614"/>
                    <a:gd name="connsiteX9" fmla="*/ 4097189 w 4451627"/>
                    <a:gd name="connsiteY9" fmla="*/ 395455 h 3095614"/>
                    <a:gd name="connsiteX10" fmla="*/ 3725312 w 4451627"/>
                    <a:gd name="connsiteY10" fmla="*/ 109739 h 3095614"/>
                    <a:gd name="connsiteX11" fmla="*/ 4451627 w 4451627"/>
                    <a:gd name="connsiteY11" fmla="*/ 0 h 3095614"/>
                    <a:gd name="connsiteX0" fmla="*/ 4434779 w 4451627"/>
                    <a:gd name="connsiteY0" fmla="*/ 3101964 h 3101964"/>
                    <a:gd name="connsiteX1" fmla="*/ 1064583 w 4451627"/>
                    <a:gd name="connsiteY1" fmla="*/ 1720035 h 3101964"/>
                    <a:gd name="connsiteX2" fmla="*/ 272264 w 4451627"/>
                    <a:gd name="connsiteY2" fmla="*/ 1079445 h 3101964"/>
                    <a:gd name="connsiteX3" fmla="*/ 1085915 w 4451627"/>
                    <a:gd name="connsiteY3" fmla="*/ 966687 h 3101964"/>
                    <a:gd name="connsiteX4" fmla="*/ 2004205 w 4451627"/>
                    <a:gd name="connsiteY4" fmla="*/ 1118080 h 3101964"/>
                    <a:gd name="connsiteX5" fmla="*/ 2571412 w 4451627"/>
                    <a:gd name="connsiteY5" fmla="*/ 756064 h 3101964"/>
                    <a:gd name="connsiteX6" fmla="*/ 1398897 w 4451627"/>
                    <a:gd name="connsiteY6" fmla="*/ 520554 h 3101964"/>
                    <a:gd name="connsiteX7" fmla="*/ 2029962 w 4451627"/>
                    <a:gd name="connsiteY7" fmla="*/ 371107 h 3101964"/>
                    <a:gd name="connsiteX8" fmla="*/ 3454755 w 4451627"/>
                    <a:gd name="connsiteY8" fmla="*/ 498486 h 3101964"/>
                    <a:gd name="connsiteX9" fmla="*/ 4097189 w 4451627"/>
                    <a:gd name="connsiteY9" fmla="*/ 395455 h 3101964"/>
                    <a:gd name="connsiteX10" fmla="*/ 3725312 w 4451627"/>
                    <a:gd name="connsiteY10" fmla="*/ 109739 h 3101964"/>
                    <a:gd name="connsiteX11" fmla="*/ 4451627 w 4451627"/>
                    <a:gd name="connsiteY11" fmla="*/ 0 h 310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1627" h="3101964">
                      <a:moveTo>
                        <a:pt x="4434779" y="3101964"/>
                      </a:moveTo>
                      <a:cubicBezTo>
                        <a:pt x="3314026" y="2465108"/>
                        <a:pt x="2204386" y="2009228"/>
                        <a:pt x="1064583" y="1720035"/>
                      </a:cubicBezTo>
                      <a:cubicBezTo>
                        <a:pt x="433765" y="1557304"/>
                        <a:pt x="-454230" y="1413626"/>
                        <a:pt x="272264" y="1079445"/>
                      </a:cubicBezTo>
                      <a:cubicBezTo>
                        <a:pt x="528232" y="977700"/>
                        <a:pt x="893302" y="953104"/>
                        <a:pt x="1085915" y="966687"/>
                      </a:cubicBezTo>
                      <a:cubicBezTo>
                        <a:pt x="1402353" y="994557"/>
                        <a:pt x="1646292" y="1129371"/>
                        <a:pt x="2004205" y="1118080"/>
                      </a:cubicBezTo>
                      <a:cubicBezTo>
                        <a:pt x="2620312" y="1092657"/>
                        <a:pt x="2817319" y="867212"/>
                        <a:pt x="2571412" y="756064"/>
                      </a:cubicBezTo>
                      <a:cubicBezTo>
                        <a:pt x="2329799" y="642635"/>
                        <a:pt x="1321423" y="700657"/>
                        <a:pt x="1398897" y="520554"/>
                      </a:cubicBezTo>
                      <a:cubicBezTo>
                        <a:pt x="1440978" y="418351"/>
                        <a:pt x="1754518" y="354248"/>
                        <a:pt x="2029962" y="371107"/>
                      </a:cubicBezTo>
                      <a:lnTo>
                        <a:pt x="3454755" y="498486"/>
                      </a:lnTo>
                      <a:cubicBezTo>
                        <a:pt x="3649850" y="511767"/>
                        <a:pt x="4056874" y="508380"/>
                        <a:pt x="4097189" y="395455"/>
                      </a:cubicBezTo>
                      <a:cubicBezTo>
                        <a:pt x="4123248" y="283548"/>
                        <a:pt x="3634958" y="176402"/>
                        <a:pt x="3725312" y="109739"/>
                      </a:cubicBezTo>
                      <a:cubicBezTo>
                        <a:pt x="3881692" y="1722"/>
                        <a:pt x="4297628" y="12767"/>
                        <a:pt x="4451627"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cs typeface="Arial" panose="020B0604020202020204" pitchFamily="34" charset="0"/>
                  </a:endParaRPr>
                </a:p>
              </p:txBody>
            </p:sp>
          </p:grpSp>
          <p:grpSp>
            <p:nvGrpSpPr>
              <p:cNvPr id="6172" name="Group 15">
                <a:extLst>
                  <a:ext uri="{FF2B5EF4-FFF2-40B4-BE49-F238E27FC236}">
                    <a16:creationId xmlns:a16="http://schemas.microsoft.com/office/drawing/2014/main" id="{6108C691-9932-4EFF-8455-EC20746E57B1}"/>
                  </a:ext>
                </a:extLst>
              </p:cNvPr>
              <p:cNvGrpSpPr>
                <a:grpSpLocks/>
              </p:cNvGrpSpPr>
              <p:nvPr/>
            </p:nvGrpSpPr>
            <p:grpSpPr bwMode="auto">
              <a:xfrm>
                <a:off x="3379039" y="1602039"/>
                <a:ext cx="5297791" cy="4290138"/>
                <a:chOff x="3379039" y="1602039"/>
                <a:chExt cx="5297791" cy="4290138"/>
              </a:xfrm>
            </p:grpSpPr>
            <p:sp>
              <p:nvSpPr>
                <p:cNvPr id="45" name="Oval 44">
                  <a:extLst>
                    <a:ext uri="{FF2B5EF4-FFF2-40B4-BE49-F238E27FC236}">
                      <a16:creationId xmlns:a16="http://schemas.microsoft.com/office/drawing/2014/main" id="{18CBD96E-6F38-4FEE-9439-2AA67F0EC548}"/>
                    </a:ext>
                  </a:extLst>
                </p:cNvPr>
                <p:cNvSpPr/>
                <p:nvPr/>
              </p:nvSpPr>
              <p:spPr bwMode="auto">
                <a:xfrm>
                  <a:off x="5315515" y="5748681"/>
                  <a:ext cx="446925" cy="143496"/>
                </a:xfrm>
                <a:prstGeom prst="ellipse">
                  <a:avLst/>
                </a:prstGeom>
                <a:gradFill flip="none" rotWithShape="1">
                  <a:gsLst>
                    <a:gs pos="100000">
                      <a:schemeClr val="tx1">
                        <a:lumMod val="85000"/>
                        <a:lumOff val="15000"/>
                        <a:alpha val="0"/>
                      </a:schemeClr>
                    </a:gs>
                    <a:gs pos="0">
                      <a:schemeClr val="tx1">
                        <a:lumMod val="85000"/>
                        <a:lumOff val="15000"/>
                        <a:alpha val="5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nvGrpSpPr>
                <p:cNvPr id="6174" name="Group 17">
                  <a:extLst>
                    <a:ext uri="{FF2B5EF4-FFF2-40B4-BE49-F238E27FC236}">
                      <a16:creationId xmlns:a16="http://schemas.microsoft.com/office/drawing/2014/main" id="{19E58D3E-ECDC-4012-B11A-82AC94E61140}"/>
                    </a:ext>
                  </a:extLst>
                </p:cNvPr>
                <p:cNvGrpSpPr>
                  <a:grpSpLocks/>
                </p:cNvGrpSpPr>
                <p:nvPr/>
              </p:nvGrpSpPr>
              <p:grpSpPr bwMode="auto">
                <a:xfrm>
                  <a:off x="7461075" y="4274933"/>
                  <a:ext cx="1215755" cy="1337718"/>
                  <a:chOff x="7461751" y="4185158"/>
                  <a:chExt cx="1215755" cy="1337718"/>
                </a:xfrm>
              </p:grpSpPr>
              <p:sp>
                <p:nvSpPr>
                  <p:cNvPr id="39" name="Oval 38">
                    <a:extLst>
                      <a:ext uri="{FF2B5EF4-FFF2-40B4-BE49-F238E27FC236}">
                        <a16:creationId xmlns:a16="http://schemas.microsoft.com/office/drawing/2014/main" id="{96C61EBC-FADE-48A5-B9ED-683788C1D222}"/>
                      </a:ext>
                    </a:extLst>
                  </p:cNvPr>
                  <p:cNvSpPr/>
                  <p:nvPr/>
                </p:nvSpPr>
                <p:spPr>
                  <a:xfrm>
                    <a:off x="7461751" y="5445491"/>
                    <a:ext cx="369326" cy="77385"/>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nvGrpSpPr>
                  <p:cNvPr id="6216" name="Group 39">
                    <a:extLst>
                      <a:ext uri="{FF2B5EF4-FFF2-40B4-BE49-F238E27FC236}">
                        <a16:creationId xmlns:a16="http://schemas.microsoft.com/office/drawing/2014/main" id="{C0806704-14BE-409F-8321-63D5A943B7D1}"/>
                      </a:ext>
                    </a:extLst>
                  </p:cNvPr>
                  <p:cNvGrpSpPr>
                    <a:grpSpLocks/>
                  </p:cNvGrpSpPr>
                  <p:nvPr/>
                </p:nvGrpSpPr>
                <p:grpSpPr bwMode="auto">
                  <a:xfrm>
                    <a:off x="7578398" y="4185158"/>
                    <a:ext cx="1099108" cy="1260333"/>
                    <a:chOff x="7578398" y="4185158"/>
                    <a:chExt cx="1099108" cy="1260333"/>
                  </a:xfrm>
                </p:grpSpPr>
                <p:grpSp>
                  <p:nvGrpSpPr>
                    <p:cNvPr id="6217" name="Group 40">
                      <a:extLst>
                        <a:ext uri="{FF2B5EF4-FFF2-40B4-BE49-F238E27FC236}">
                          <a16:creationId xmlns:a16="http://schemas.microsoft.com/office/drawing/2014/main" id="{E090DF5C-C573-4490-800C-1E550E8BF606}"/>
                        </a:ext>
                      </a:extLst>
                    </p:cNvPr>
                    <p:cNvGrpSpPr>
                      <a:grpSpLocks/>
                    </p:cNvGrpSpPr>
                    <p:nvPr/>
                  </p:nvGrpSpPr>
                  <p:grpSpPr bwMode="auto">
                    <a:xfrm>
                      <a:off x="7578398" y="4185158"/>
                      <a:ext cx="1099108" cy="1260333"/>
                      <a:chOff x="8069248" y="4097377"/>
                      <a:chExt cx="966423" cy="1108184"/>
                    </a:xfrm>
                  </p:grpSpPr>
                  <p:sp>
                    <p:nvSpPr>
                      <p:cNvPr id="43" name="Rectangle 2">
                        <a:extLst>
                          <a:ext uri="{FF2B5EF4-FFF2-40B4-BE49-F238E27FC236}">
                            <a16:creationId xmlns:a16="http://schemas.microsoft.com/office/drawing/2014/main" id="{4D9DF906-5CFD-41FD-9163-C76BDCDD5C92}"/>
                          </a:ext>
                        </a:extLst>
                      </p:cNvPr>
                      <p:cNvSpPr/>
                      <p:nvPr/>
                    </p:nvSpPr>
                    <p:spPr>
                      <a:xfrm>
                        <a:off x="8090099" y="4098309"/>
                        <a:ext cx="945572" cy="622554"/>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gradFill>
                        <a:gsLst>
                          <a:gs pos="0">
                            <a:srgbClr val="4698CA"/>
                          </a:gs>
                          <a:gs pos="100000">
                            <a:srgbClr val="276489"/>
                          </a:gs>
                        </a:gsLst>
                        <a:lin ang="10800000" scaled="1"/>
                      </a:gra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44" name="Freeform 43">
                        <a:extLst>
                          <a:ext uri="{FF2B5EF4-FFF2-40B4-BE49-F238E27FC236}">
                            <a16:creationId xmlns:a16="http://schemas.microsoft.com/office/drawing/2014/main" id="{821CCEB6-4436-4454-9F9A-AA72EA91A159}"/>
                          </a:ext>
                        </a:extLst>
                      </p:cNvPr>
                      <p:cNvSpPr/>
                      <p:nvPr/>
                    </p:nvSpPr>
                    <p:spPr>
                      <a:xfrm>
                        <a:off x="8069248" y="4097377"/>
                        <a:ext cx="29312" cy="1108184"/>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276489"/>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sp>
                  <p:nvSpPr>
                    <p:cNvPr id="6218" name="TextBox 41">
                      <a:extLst>
                        <a:ext uri="{FF2B5EF4-FFF2-40B4-BE49-F238E27FC236}">
                          <a16:creationId xmlns:a16="http://schemas.microsoft.com/office/drawing/2014/main" id="{75A5C165-CA9A-464A-9F72-C42736E25349}"/>
                        </a:ext>
                      </a:extLst>
                    </p:cNvPr>
                    <p:cNvSpPr txBox="1">
                      <a:spLocks noChangeArrowheads="1"/>
                    </p:cNvSpPr>
                    <p:nvPr/>
                  </p:nvSpPr>
                  <p:spPr bwMode="auto">
                    <a:xfrm>
                      <a:off x="7646247" y="4344536"/>
                      <a:ext cx="560039" cy="27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solidFill>
                            <a:schemeClr val="bg1"/>
                          </a:solidFill>
                          <a:latin typeface="Arial" panose="020B0604020202020204" pitchFamily="34" charset="0"/>
                        </a:rPr>
                        <a:t>2004/05</a:t>
                      </a:r>
                    </a:p>
                  </p:txBody>
                </p:sp>
              </p:grpSp>
            </p:grpSp>
            <p:sp>
              <p:nvSpPr>
                <p:cNvPr id="36" name="Oval 35">
                  <a:extLst>
                    <a:ext uri="{FF2B5EF4-FFF2-40B4-BE49-F238E27FC236}">
                      <a16:creationId xmlns:a16="http://schemas.microsoft.com/office/drawing/2014/main" id="{86F650C5-B9B4-4601-9F59-44846469C3E7}"/>
                    </a:ext>
                  </a:extLst>
                </p:cNvPr>
                <p:cNvSpPr/>
                <p:nvPr/>
              </p:nvSpPr>
              <p:spPr bwMode="auto">
                <a:xfrm>
                  <a:off x="3379039" y="5040609"/>
                  <a:ext cx="279191" cy="94294"/>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nvGrpSpPr>
                <p:cNvPr id="6176" name="Group 19">
                  <a:extLst>
                    <a:ext uri="{FF2B5EF4-FFF2-40B4-BE49-F238E27FC236}">
                      <a16:creationId xmlns:a16="http://schemas.microsoft.com/office/drawing/2014/main" id="{7C7324B3-536B-4FF9-9873-A7F0F4C125D2}"/>
                    </a:ext>
                  </a:extLst>
                </p:cNvPr>
                <p:cNvGrpSpPr>
                  <a:grpSpLocks/>
                </p:cNvGrpSpPr>
                <p:nvPr/>
              </p:nvGrpSpPr>
              <p:grpSpPr bwMode="auto">
                <a:xfrm>
                  <a:off x="4402579" y="1602039"/>
                  <a:ext cx="1011739" cy="1044044"/>
                  <a:chOff x="4307324" y="1576390"/>
                  <a:chExt cx="1117589" cy="1153274"/>
                </a:xfrm>
              </p:grpSpPr>
              <p:sp>
                <p:nvSpPr>
                  <p:cNvPr id="28" name="Oval 27">
                    <a:extLst>
                      <a:ext uri="{FF2B5EF4-FFF2-40B4-BE49-F238E27FC236}">
                        <a16:creationId xmlns:a16="http://schemas.microsoft.com/office/drawing/2014/main" id="{A0FEB41F-8BEE-4B09-8206-3AFC0124CC65}"/>
                      </a:ext>
                    </a:extLst>
                  </p:cNvPr>
                  <p:cNvSpPr/>
                  <p:nvPr/>
                </p:nvSpPr>
                <p:spPr>
                  <a:xfrm>
                    <a:off x="4307324" y="2601046"/>
                    <a:ext cx="404596" cy="128618"/>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nvGrpSpPr>
                  <p:cNvPr id="6193" name="Group 28">
                    <a:extLst>
                      <a:ext uri="{FF2B5EF4-FFF2-40B4-BE49-F238E27FC236}">
                        <a16:creationId xmlns:a16="http://schemas.microsoft.com/office/drawing/2014/main" id="{0E78A3C7-16C2-4EEC-BABB-02EE710D7127}"/>
                      </a:ext>
                    </a:extLst>
                  </p:cNvPr>
                  <p:cNvGrpSpPr>
                    <a:grpSpLocks/>
                  </p:cNvGrpSpPr>
                  <p:nvPr/>
                </p:nvGrpSpPr>
                <p:grpSpPr bwMode="auto">
                  <a:xfrm>
                    <a:off x="4483631" y="1576390"/>
                    <a:ext cx="941282" cy="1079354"/>
                    <a:chOff x="4483631" y="1576390"/>
                    <a:chExt cx="941282" cy="1079354"/>
                  </a:xfrm>
                </p:grpSpPr>
                <p:grpSp>
                  <p:nvGrpSpPr>
                    <p:cNvPr id="6194" name="Group 29">
                      <a:extLst>
                        <a:ext uri="{FF2B5EF4-FFF2-40B4-BE49-F238E27FC236}">
                          <a16:creationId xmlns:a16="http://schemas.microsoft.com/office/drawing/2014/main" id="{B9585DC7-DB04-4CA4-82E3-87C0977B84A3}"/>
                        </a:ext>
                      </a:extLst>
                    </p:cNvPr>
                    <p:cNvGrpSpPr>
                      <a:grpSpLocks/>
                    </p:cNvGrpSpPr>
                    <p:nvPr/>
                  </p:nvGrpSpPr>
                  <p:grpSpPr bwMode="auto">
                    <a:xfrm>
                      <a:off x="4483631" y="1576390"/>
                      <a:ext cx="941282" cy="1079354"/>
                      <a:chOff x="1853417" y="2972250"/>
                      <a:chExt cx="966423" cy="1108184"/>
                    </a:xfrm>
                  </p:grpSpPr>
                  <p:sp>
                    <p:nvSpPr>
                      <p:cNvPr id="32" name="Rectangle 2">
                        <a:extLst>
                          <a:ext uri="{FF2B5EF4-FFF2-40B4-BE49-F238E27FC236}">
                            <a16:creationId xmlns:a16="http://schemas.microsoft.com/office/drawing/2014/main" id="{DBA01A2E-629A-4E71-A3C4-CA7ED9F4F842}"/>
                          </a:ext>
                        </a:extLst>
                      </p:cNvPr>
                      <p:cNvSpPr/>
                      <p:nvPr/>
                    </p:nvSpPr>
                    <p:spPr>
                      <a:xfrm>
                        <a:off x="1874268" y="2973182"/>
                        <a:ext cx="945572" cy="622554"/>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solidFill>
                        <a:srgbClr val="FFC000"/>
                      </a:soli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33" name="Freeform 32">
                        <a:extLst>
                          <a:ext uri="{FF2B5EF4-FFF2-40B4-BE49-F238E27FC236}">
                            <a16:creationId xmlns:a16="http://schemas.microsoft.com/office/drawing/2014/main" id="{6619EB2F-CA7C-4594-9A4D-2E8C661AF4B3}"/>
                          </a:ext>
                        </a:extLst>
                      </p:cNvPr>
                      <p:cNvSpPr/>
                      <p:nvPr/>
                    </p:nvSpPr>
                    <p:spPr>
                      <a:xfrm>
                        <a:off x="1853417" y="2972250"/>
                        <a:ext cx="29312" cy="1108184"/>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56373F"/>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grpSp>
                <p:sp>
                  <p:nvSpPr>
                    <p:cNvPr id="6195" name="TextBox 30">
                      <a:extLst>
                        <a:ext uri="{FF2B5EF4-FFF2-40B4-BE49-F238E27FC236}">
                          <a16:creationId xmlns:a16="http://schemas.microsoft.com/office/drawing/2014/main" id="{BE36A963-31DB-4B9B-B30A-F90CC92BB54A}"/>
                        </a:ext>
                      </a:extLst>
                    </p:cNvPr>
                    <p:cNvSpPr txBox="1">
                      <a:spLocks noChangeArrowheads="1"/>
                    </p:cNvSpPr>
                    <p:nvPr/>
                  </p:nvSpPr>
                  <p:spPr bwMode="auto">
                    <a:xfrm>
                      <a:off x="4490869" y="1668214"/>
                      <a:ext cx="661649" cy="30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latin typeface="Arial" panose="020B0604020202020204" pitchFamily="34" charset="0"/>
                        </a:rPr>
                        <a:t>2013 -17</a:t>
                      </a:r>
                    </a:p>
                  </p:txBody>
                </p:sp>
              </p:grpSp>
            </p:grpSp>
          </p:grpSp>
        </p:grpSp>
        <p:sp>
          <p:nvSpPr>
            <p:cNvPr id="12" name="Rectangle 11">
              <a:extLst>
                <a:ext uri="{FF2B5EF4-FFF2-40B4-BE49-F238E27FC236}">
                  <a16:creationId xmlns:a16="http://schemas.microsoft.com/office/drawing/2014/main" id="{5996F372-BE08-45E1-9720-EF2DDC3F1D07}"/>
                </a:ext>
              </a:extLst>
            </p:cNvPr>
            <p:cNvSpPr/>
            <p:nvPr/>
          </p:nvSpPr>
          <p:spPr bwMode="auto">
            <a:xfrm>
              <a:off x="1509974" y="2475567"/>
              <a:ext cx="796760" cy="447208"/>
            </a:xfrm>
            <a:prstGeom prst="rect">
              <a:avLst/>
            </a:prstGeom>
            <a:solidFill>
              <a:schemeClr val="bg2">
                <a:lumMod val="90000"/>
              </a:schemeClr>
            </a:solidFill>
          </p:spPr>
          <p:txBody>
            <a:bodyPr wrap="square">
              <a:spAutoFit/>
            </a:bodyPr>
            <a:lstStyle/>
            <a:p>
              <a:pPr>
                <a:defRPr/>
              </a:pPr>
              <a:r>
                <a:rPr lang="en-US" sz="1000" b="1" dirty="0">
                  <a:latin typeface="Arial" panose="020B0604020202020204" pitchFamily="34" charset="0"/>
                </a:rPr>
                <a:t>1</a:t>
              </a:r>
              <a:r>
                <a:rPr lang="en-US" sz="1000" b="1" baseline="30000" dirty="0">
                  <a:latin typeface="Arial" panose="020B0604020202020204" pitchFamily="34" charset="0"/>
                </a:rPr>
                <a:t>st</a:t>
              </a:r>
              <a:r>
                <a:rPr lang="en-US" sz="1000" b="1" dirty="0">
                  <a:latin typeface="Arial" panose="020B0604020202020204" pitchFamily="34" charset="0"/>
                </a:rPr>
                <a:t> Wave of field trials in Nigeria; B. Faso</a:t>
              </a:r>
            </a:p>
          </p:txBody>
        </p:sp>
      </p:grpSp>
      <p:sp>
        <p:nvSpPr>
          <p:cNvPr id="55" name="Rectangle 2">
            <a:extLst>
              <a:ext uri="{FF2B5EF4-FFF2-40B4-BE49-F238E27FC236}">
                <a16:creationId xmlns:a16="http://schemas.microsoft.com/office/drawing/2014/main" id="{5A6F770D-FF45-4B64-B6C0-624854FF1B8E}"/>
              </a:ext>
            </a:extLst>
          </p:cNvPr>
          <p:cNvSpPr/>
          <p:nvPr/>
        </p:nvSpPr>
        <p:spPr>
          <a:xfrm>
            <a:off x="1565410" y="2058412"/>
            <a:ext cx="967291" cy="582664"/>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gradFill>
            <a:gsLst>
              <a:gs pos="0">
                <a:srgbClr val="4698CA"/>
              </a:gs>
              <a:gs pos="100000">
                <a:srgbClr val="276489"/>
              </a:gs>
            </a:gsLst>
            <a:lin ang="10800000" scaled="1"/>
          </a:gra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56" name="Freeform 43">
            <a:extLst>
              <a:ext uri="{FF2B5EF4-FFF2-40B4-BE49-F238E27FC236}">
                <a16:creationId xmlns:a16="http://schemas.microsoft.com/office/drawing/2014/main" id="{DD45097A-87A0-472D-8A66-4FA012F91327}"/>
              </a:ext>
            </a:extLst>
          </p:cNvPr>
          <p:cNvSpPr/>
          <p:nvPr/>
        </p:nvSpPr>
        <p:spPr>
          <a:xfrm>
            <a:off x="1544080" y="2057541"/>
            <a:ext cx="29985" cy="1037177"/>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276489"/>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58" name="Oval 57">
            <a:extLst>
              <a:ext uri="{FF2B5EF4-FFF2-40B4-BE49-F238E27FC236}">
                <a16:creationId xmlns:a16="http://schemas.microsoft.com/office/drawing/2014/main" id="{63000A5F-F2CA-41D8-B6D3-DB3BDE7C316B}"/>
              </a:ext>
            </a:extLst>
          </p:cNvPr>
          <p:cNvSpPr/>
          <p:nvPr/>
        </p:nvSpPr>
        <p:spPr>
          <a:xfrm flipV="1">
            <a:off x="1146811" y="3043738"/>
            <a:ext cx="783152" cy="85133"/>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6157" name="Text Box 50">
            <a:extLst>
              <a:ext uri="{FF2B5EF4-FFF2-40B4-BE49-F238E27FC236}">
                <a16:creationId xmlns:a16="http://schemas.microsoft.com/office/drawing/2014/main" id="{B7551421-7D04-4181-ACAE-B65EC2E695B4}"/>
              </a:ext>
            </a:extLst>
          </p:cNvPr>
          <p:cNvSpPr txBox="1">
            <a:spLocks noChangeArrowheads="1"/>
          </p:cNvSpPr>
          <p:nvPr/>
        </p:nvSpPr>
        <p:spPr bwMode="auto">
          <a:xfrm>
            <a:off x="7733393" y="4531269"/>
            <a:ext cx="1591917" cy="686022"/>
          </a:xfrm>
          <a:prstGeom prst="rect">
            <a:avLst/>
          </a:prstGeom>
          <a:solidFill>
            <a:schemeClr val="bg2">
              <a:lumMod val="9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0000"/>
              </a:lnSpc>
              <a:spcBef>
                <a:spcPct val="50000"/>
              </a:spcBef>
              <a:buFontTx/>
              <a:buNone/>
            </a:pPr>
            <a:r>
              <a:rPr lang="en-US" altLang="en-US" sz="1200" b="1" dirty="0">
                <a:ea typeface="MS PGothic" panose="020B0600070205080204" pitchFamily="34" charset="-128"/>
                <a:cs typeface="Arial" panose="020B0604020202020204" pitchFamily="34" charset="0"/>
              </a:rPr>
              <a:t>Negotiations for royalty free access to </a:t>
            </a:r>
            <a:r>
              <a:rPr lang="en-US" altLang="en-US" sz="1200" b="1" dirty="0" err="1">
                <a:ea typeface="MS PGothic" panose="020B0600070205080204" pitchFamily="34" charset="-128"/>
                <a:cs typeface="Arial" panose="020B0604020202020204" pitchFamily="34" charset="0"/>
              </a:rPr>
              <a:t>Bt</a:t>
            </a:r>
            <a:r>
              <a:rPr lang="en-US" altLang="en-US" sz="1200" b="1" dirty="0">
                <a:ea typeface="MS PGothic" panose="020B0600070205080204" pitchFamily="34" charset="-128"/>
                <a:cs typeface="Arial" panose="020B0604020202020204" pitchFamily="34" charset="0"/>
              </a:rPr>
              <a:t> technology </a:t>
            </a:r>
          </a:p>
        </p:txBody>
      </p:sp>
      <p:sp>
        <p:nvSpPr>
          <p:cNvPr id="6159" name="TextBox 60">
            <a:extLst>
              <a:ext uri="{FF2B5EF4-FFF2-40B4-BE49-F238E27FC236}">
                <a16:creationId xmlns:a16="http://schemas.microsoft.com/office/drawing/2014/main" id="{15061339-FCFB-4AEA-8A22-7B03B1416CAA}"/>
              </a:ext>
            </a:extLst>
          </p:cNvPr>
          <p:cNvSpPr txBox="1">
            <a:spLocks noChangeArrowheads="1"/>
          </p:cNvSpPr>
          <p:nvPr/>
        </p:nvSpPr>
        <p:spPr bwMode="auto">
          <a:xfrm>
            <a:off x="1521359" y="2090184"/>
            <a:ext cx="8322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solidFill>
                  <a:schemeClr val="bg1"/>
                </a:solidFill>
                <a:latin typeface="Arial" panose="020B0604020202020204" pitchFamily="34" charset="0"/>
              </a:rPr>
              <a:t>2009 - 12</a:t>
            </a:r>
          </a:p>
        </p:txBody>
      </p:sp>
      <p:sp>
        <p:nvSpPr>
          <p:cNvPr id="6162" name="Text Box 18">
            <a:extLst>
              <a:ext uri="{FF2B5EF4-FFF2-40B4-BE49-F238E27FC236}">
                <a16:creationId xmlns:a16="http://schemas.microsoft.com/office/drawing/2014/main" id="{46021C8F-9F01-4CD4-B934-AD911AEDF83B}"/>
              </a:ext>
            </a:extLst>
          </p:cNvPr>
          <p:cNvSpPr txBox="1">
            <a:spLocks noChangeArrowheads="1"/>
          </p:cNvSpPr>
          <p:nvPr/>
        </p:nvSpPr>
        <p:spPr bwMode="auto">
          <a:xfrm>
            <a:off x="4253205" y="5144915"/>
            <a:ext cx="2149011" cy="830997"/>
          </a:xfrm>
          <a:prstGeom prst="rect">
            <a:avLst/>
          </a:prstGeom>
          <a:solidFill>
            <a:schemeClr val="bg2">
              <a:lumMod val="9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a:ea typeface="MS PGothic" panose="020B0600070205080204" pitchFamily="34" charset="-128"/>
                <a:cs typeface="Arial" panose="020B0604020202020204" pitchFamily="34" charset="0"/>
              </a:rPr>
              <a:t>Gene constructs; Cowpea Transformation; Screening; Event Characterization </a:t>
            </a:r>
            <a:r>
              <a:rPr lang="en-US" altLang="en-US" sz="1200" b="1" dirty="0" err="1">
                <a:ea typeface="MS PGothic" panose="020B0600070205080204" pitchFamily="34" charset="-128"/>
                <a:cs typeface="Arial" panose="020B0604020202020204" pitchFamily="34" charset="0"/>
              </a:rPr>
              <a:t>etc</a:t>
            </a:r>
            <a:endParaRPr lang="en-US" altLang="en-US" sz="1200" b="1" dirty="0">
              <a:ea typeface="MS PGothic" panose="020B0600070205080204" pitchFamily="34" charset="-128"/>
              <a:cs typeface="Arial" panose="020B0604020202020204" pitchFamily="34" charset="0"/>
            </a:endParaRPr>
          </a:p>
        </p:txBody>
      </p:sp>
      <p:sp>
        <p:nvSpPr>
          <p:cNvPr id="54" name="Rectangle 53">
            <a:extLst>
              <a:ext uri="{FF2B5EF4-FFF2-40B4-BE49-F238E27FC236}">
                <a16:creationId xmlns:a16="http://schemas.microsoft.com/office/drawing/2014/main" id="{0CF93719-85DD-4EC6-A5EF-3339629DDDE5}"/>
              </a:ext>
            </a:extLst>
          </p:cNvPr>
          <p:cNvSpPr/>
          <p:nvPr/>
        </p:nvSpPr>
        <p:spPr bwMode="auto">
          <a:xfrm>
            <a:off x="4649078" y="1351520"/>
            <a:ext cx="1698449" cy="1015663"/>
          </a:xfrm>
          <a:prstGeom prst="rect">
            <a:avLst/>
          </a:prstGeom>
          <a:solidFill>
            <a:schemeClr val="bg2">
              <a:lumMod val="90000"/>
            </a:schemeClr>
          </a:solidFill>
        </p:spPr>
        <p:txBody>
          <a:bodyPr wrap="square">
            <a:spAutoFit/>
          </a:bodyPr>
          <a:lstStyle/>
          <a:p>
            <a:pPr>
              <a:defRPr/>
            </a:pPr>
            <a:r>
              <a:rPr lang="en-US" sz="1000" b="1" dirty="0">
                <a:latin typeface="Arial" panose="020B0604020202020204" pitchFamily="34" charset="0"/>
              </a:rPr>
              <a:t>Agronomic Trials, Compositional analysis; Food/feed assessment, Environmental studies, introgression  </a:t>
            </a:r>
            <a:r>
              <a:rPr lang="en-US" sz="1000" b="1" dirty="0" err="1">
                <a:latin typeface="Arial" panose="020B0604020202020204" pitchFamily="34" charset="0"/>
              </a:rPr>
              <a:t>etc</a:t>
            </a:r>
            <a:r>
              <a:rPr lang="en-US" sz="1000" b="1" dirty="0">
                <a:latin typeface="Arial" panose="020B0604020202020204" pitchFamily="34" charset="0"/>
              </a:rPr>
              <a:t> (3 countries)</a:t>
            </a:r>
            <a:endParaRPr lang="en-US" sz="1000" b="1" dirty="0">
              <a:solidFill>
                <a:schemeClr val="bg1">
                  <a:lumMod val="75000"/>
                </a:schemeClr>
              </a:solidFill>
              <a:latin typeface="Arial" panose="020B0604020202020204" pitchFamily="34" charset="0"/>
            </a:endParaRPr>
          </a:p>
        </p:txBody>
      </p:sp>
      <p:sp>
        <p:nvSpPr>
          <p:cNvPr id="57" name="Title 1">
            <a:extLst>
              <a:ext uri="{FF2B5EF4-FFF2-40B4-BE49-F238E27FC236}">
                <a16:creationId xmlns:a16="http://schemas.microsoft.com/office/drawing/2014/main" id="{9420FF23-89B3-48E2-84EE-941FF352E35E}"/>
              </a:ext>
            </a:extLst>
          </p:cNvPr>
          <p:cNvSpPr>
            <a:spLocks noGrp="1"/>
          </p:cNvSpPr>
          <p:nvPr>
            <p:ph type="title"/>
          </p:nvPr>
        </p:nvSpPr>
        <p:spPr>
          <a:xfrm>
            <a:off x="424932" y="296187"/>
            <a:ext cx="9163739" cy="601389"/>
          </a:xfrm>
        </p:spPr>
        <p:txBody>
          <a:bodyPr>
            <a:normAutofit fontScale="90000"/>
          </a:bodyPr>
          <a:lstStyle/>
          <a:p>
            <a:r>
              <a:rPr lang="en-US" dirty="0"/>
              <a:t>Winding Road from Concept to Product!</a:t>
            </a:r>
          </a:p>
        </p:txBody>
      </p:sp>
      <p:sp>
        <p:nvSpPr>
          <p:cNvPr id="59" name="Oval 58">
            <a:extLst>
              <a:ext uri="{FF2B5EF4-FFF2-40B4-BE49-F238E27FC236}">
                <a16:creationId xmlns:a16="http://schemas.microsoft.com/office/drawing/2014/main" id="{36457B81-BB02-4831-894E-7248FAD267D9}"/>
              </a:ext>
            </a:extLst>
          </p:cNvPr>
          <p:cNvSpPr/>
          <p:nvPr/>
        </p:nvSpPr>
        <p:spPr bwMode="auto">
          <a:xfrm>
            <a:off x="9317556" y="1354115"/>
            <a:ext cx="442994" cy="108998"/>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60" name="Rectangle 2">
            <a:extLst>
              <a:ext uri="{FF2B5EF4-FFF2-40B4-BE49-F238E27FC236}">
                <a16:creationId xmlns:a16="http://schemas.microsoft.com/office/drawing/2014/main" id="{D75843CE-5286-42C1-9C88-B2498B85E8CE}"/>
              </a:ext>
            </a:extLst>
          </p:cNvPr>
          <p:cNvSpPr/>
          <p:nvPr/>
        </p:nvSpPr>
        <p:spPr bwMode="auto">
          <a:xfrm>
            <a:off x="9547557" y="486539"/>
            <a:ext cx="1008379" cy="513859"/>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gradFill flip="none" rotWithShape="1">
            <a:gsLst>
              <a:gs pos="0">
                <a:srgbClr val="27AF6E"/>
              </a:gs>
              <a:gs pos="100000">
                <a:srgbClr val="16643E"/>
              </a:gs>
            </a:gsLst>
            <a:lin ang="10800000" scaled="1"/>
            <a:tileRect/>
          </a:gra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61" name="Freeform 26">
            <a:extLst>
              <a:ext uri="{FF2B5EF4-FFF2-40B4-BE49-F238E27FC236}">
                <a16:creationId xmlns:a16="http://schemas.microsoft.com/office/drawing/2014/main" id="{045DA6DA-E33B-48F7-BCF8-02DB7239899E}"/>
              </a:ext>
            </a:extLst>
          </p:cNvPr>
          <p:cNvSpPr/>
          <p:nvPr/>
        </p:nvSpPr>
        <p:spPr bwMode="auto">
          <a:xfrm>
            <a:off x="9525317" y="485771"/>
            <a:ext cx="31259" cy="914699"/>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16643E"/>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62" name="TextBox 24">
            <a:extLst>
              <a:ext uri="{FF2B5EF4-FFF2-40B4-BE49-F238E27FC236}">
                <a16:creationId xmlns:a16="http://schemas.microsoft.com/office/drawing/2014/main" id="{9E38FFDB-F7C2-4534-BD69-80F1E840B619}"/>
              </a:ext>
            </a:extLst>
          </p:cNvPr>
          <p:cNvSpPr txBox="1">
            <a:spLocks noChangeArrowheads="1"/>
          </p:cNvSpPr>
          <p:nvPr/>
        </p:nvSpPr>
        <p:spPr bwMode="auto">
          <a:xfrm>
            <a:off x="9648652" y="571258"/>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solidFill>
                  <a:schemeClr val="bg1"/>
                </a:solidFill>
                <a:latin typeface="Arial" panose="020B0604020202020204" pitchFamily="34" charset="0"/>
              </a:rPr>
              <a:t>2021</a:t>
            </a:r>
          </a:p>
        </p:txBody>
      </p:sp>
      <p:sp>
        <p:nvSpPr>
          <p:cNvPr id="65" name="Rectangle 64">
            <a:extLst>
              <a:ext uri="{FF2B5EF4-FFF2-40B4-BE49-F238E27FC236}">
                <a16:creationId xmlns:a16="http://schemas.microsoft.com/office/drawing/2014/main" id="{7C8228BF-192C-4C55-9FC4-EF6F931CC4CC}"/>
              </a:ext>
            </a:extLst>
          </p:cNvPr>
          <p:cNvSpPr/>
          <p:nvPr/>
        </p:nvSpPr>
        <p:spPr bwMode="auto">
          <a:xfrm>
            <a:off x="10048582" y="817058"/>
            <a:ext cx="1961372" cy="861774"/>
          </a:xfrm>
          <a:prstGeom prst="rect">
            <a:avLst/>
          </a:prstGeom>
          <a:solidFill>
            <a:schemeClr val="bg2">
              <a:lumMod val="90000"/>
            </a:schemeClr>
          </a:solidFill>
        </p:spPr>
        <p:txBody>
          <a:bodyPr wrap="square">
            <a:spAutoFit/>
          </a:bodyPr>
          <a:lstStyle/>
          <a:p>
            <a:pPr>
              <a:defRPr/>
            </a:pPr>
            <a:r>
              <a:rPr lang="en-US" sz="1000" b="1" dirty="0">
                <a:latin typeface="Arial" panose="020B0604020202020204" pitchFamily="34" charset="0"/>
              </a:rPr>
              <a:t>Compilation of safety and efficacy data; Submission of Dossier; Review and Approval in Nigeria ….Variety testing, LAUNCH!</a:t>
            </a:r>
            <a:endParaRPr lang="en-US" sz="1000" b="1" dirty="0">
              <a:solidFill>
                <a:schemeClr val="bg1">
                  <a:lumMod val="75000"/>
                </a:schemeClr>
              </a:solidFill>
              <a:latin typeface="Arial" panose="020B0604020202020204" pitchFamily="34" charset="0"/>
            </a:endParaRPr>
          </a:p>
        </p:txBody>
      </p:sp>
      <p:pic>
        <p:nvPicPr>
          <p:cNvPr id="67" name="Picture 66">
            <a:extLst>
              <a:ext uri="{FF2B5EF4-FFF2-40B4-BE49-F238E27FC236}">
                <a16:creationId xmlns:a16="http://schemas.microsoft.com/office/drawing/2014/main" id="{145E1F2B-4C2A-421A-8CAD-E81552259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2721" y="2285290"/>
            <a:ext cx="3146429" cy="2071693"/>
          </a:xfrm>
          <a:prstGeom prst="rect">
            <a:avLst/>
          </a:prstGeom>
        </p:spPr>
      </p:pic>
      <p:sp>
        <p:nvSpPr>
          <p:cNvPr id="71" name="Rectangle 2">
            <a:extLst>
              <a:ext uri="{FF2B5EF4-FFF2-40B4-BE49-F238E27FC236}">
                <a16:creationId xmlns:a16="http://schemas.microsoft.com/office/drawing/2014/main" id="{75AE3C9D-C3AD-4ED4-A3B8-816F420A4938}"/>
              </a:ext>
            </a:extLst>
          </p:cNvPr>
          <p:cNvSpPr/>
          <p:nvPr/>
        </p:nvSpPr>
        <p:spPr bwMode="auto">
          <a:xfrm>
            <a:off x="4996975" y="4262442"/>
            <a:ext cx="1098237" cy="559648"/>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solidFill>
            <a:srgbClr val="FFC000"/>
          </a:soli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72" name="Freeform 32">
            <a:extLst>
              <a:ext uri="{FF2B5EF4-FFF2-40B4-BE49-F238E27FC236}">
                <a16:creationId xmlns:a16="http://schemas.microsoft.com/office/drawing/2014/main" id="{9949CDC4-C4A2-4D20-8C49-F3B314630FF2}"/>
              </a:ext>
            </a:extLst>
          </p:cNvPr>
          <p:cNvSpPr/>
          <p:nvPr/>
        </p:nvSpPr>
        <p:spPr bwMode="auto">
          <a:xfrm>
            <a:off x="4972758" y="4261604"/>
            <a:ext cx="34044" cy="996207"/>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56373F"/>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73" name="TextBox 30">
            <a:extLst>
              <a:ext uri="{FF2B5EF4-FFF2-40B4-BE49-F238E27FC236}">
                <a16:creationId xmlns:a16="http://schemas.microsoft.com/office/drawing/2014/main" id="{38EF1C59-AD4E-4131-9D79-CB084902EB83}"/>
              </a:ext>
            </a:extLst>
          </p:cNvPr>
          <p:cNvSpPr txBox="1">
            <a:spLocks noChangeArrowheads="1"/>
          </p:cNvSpPr>
          <p:nvPr/>
        </p:nvSpPr>
        <p:spPr bwMode="auto">
          <a:xfrm>
            <a:off x="5007039" y="4346354"/>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latin typeface="Arial" panose="020B0604020202020204" pitchFamily="34" charset="0"/>
              </a:rPr>
              <a:t>2007/08</a:t>
            </a:r>
          </a:p>
        </p:txBody>
      </p:sp>
      <p:sp>
        <p:nvSpPr>
          <p:cNvPr id="74" name="Rectangle 2">
            <a:extLst>
              <a:ext uri="{FF2B5EF4-FFF2-40B4-BE49-F238E27FC236}">
                <a16:creationId xmlns:a16="http://schemas.microsoft.com/office/drawing/2014/main" id="{10316120-4096-4C40-985C-0D4BD0DEFD84}"/>
              </a:ext>
            </a:extLst>
          </p:cNvPr>
          <p:cNvSpPr/>
          <p:nvPr/>
        </p:nvSpPr>
        <p:spPr bwMode="auto">
          <a:xfrm>
            <a:off x="2305269" y="3469407"/>
            <a:ext cx="1098237" cy="559648"/>
          </a:xfrm>
          <a:custGeom>
            <a:avLst/>
            <a:gdLst>
              <a:gd name="connsiteX0" fmla="*/ 0 w 635000"/>
              <a:gd name="connsiteY0" fmla="*/ 0 h 361950"/>
              <a:gd name="connsiteX1" fmla="*/ 635000 w 635000"/>
              <a:gd name="connsiteY1" fmla="*/ 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600075 w 635000"/>
              <a:gd name="connsiteY1" fmla="*/ 50800 h 361950"/>
              <a:gd name="connsiteX2" fmla="*/ 635000 w 635000"/>
              <a:gd name="connsiteY2" fmla="*/ 361950 h 361950"/>
              <a:gd name="connsiteX3" fmla="*/ 0 w 635000"/>
              <a:gd name="connsiteY3" fmla="*/ 361950 h 361950"/>
              <a:gd name="connsiteX4" fmla="*/ 0 w 635000"/>
              <a:gd name="connsiteY4"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635000 w 635000"/>
              <a:gd name="connsiteY3" fmla="*/ 361950 h 361950"/>
              <a:gd name="connsiteX4" fmla="*/ 0 w 635000"/>
              <a:gd name="connsiteY4" fmla="*/ 361950 h 361950"/>
              <a:gd name="connsiteX5" fmla="*/ 0 w 635000"/>
              <a:gd name="connsiteY5" fmla="*/ 0 h 361950"/>
              <a:gd name="connsiteX0" fmla="*/ 0 w 635000"/>
              <a:gd name="connsiteY0" fmla="*/ 0 h 361950"/>
              <a:gd name="connsiteX1" fmla="*/ 260350 w 635000"/>
              <a:gd name="connsiteY1" fmla="*/ 9525 h 361950"/>
              <a:gd name="connsiteX2" fmla="*/ 600075 w 635000"/>
              <a:gd name="connsiteY2" fmla="*/ 50800 h 361950"/>
              <a:gd name="connsiteX3" fmla="*/ 431800 w 635000"/>
              <a:gd name="connsiteY3" fmla="*/ 244475 h 361950"/>
              <a:gd name="connsiteX4" fmla="*/ 635000 w 635000"/>
              <a:gd name="connsiteY4" fmla="*/ 361950 h 361950"/>
              <a:gd name="connsiteX5" fmla="*/ 0 w 635000"/>
              <a:gd name="connsiteY5" fmla="*/ 361950 h 361950"/>
              <a:gd name="connsiteX6" fmla="*/ 0 w 635000"/>
              <a:gd name="connsiteY6" fmla="*/ 0 h 361950"/>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0 w 625475"/>
              <a:gd name="connsiteY5" fmla="*/ 361950 h 390525"/>
              <a:gd name="connsiteX6" fmla="*/ 0 w 625475"/>
              <a:gd name="connsiteY6"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47651 w 625475"/>
              <a:gd name="connsiteY5" fmla="*/ 266700 h 390525"/>
              <a:gd name="connsiteX6" fmla="*/ 0 w 625475"/>
              <a:gd name="connsiteY6" fmla="*/ 361950 h 390525"/>
              <a:gd name="connsiteX7" fmla="*/ 0 w 625475"/>
              <a:gd name="connsiteY7" fmla="*/ 0 h 390525"/>
              <a:gd name="connsiteX0" fmla="*/ 0 w 625475"/>
              <a:gd name="connsiteY0" fmla="*/ 0 h 390525"/>
              <a:gd name="connsiteX1" fmla="*/ 260350 w 625475"/>
              <a:gd name="connsiteY1" fmla="*/ 9525 h 390525"/>
              <a:gd name="connsiteX2" fmla="*/ 600075 w 625475"/>
              <a:gd name="connsiteY2" fmla="*/ 50800 h 390525"/>
              <a:gd name="connsiteX3" fmla="*/ 431800 w 625475"/>
              <a:gd name="connsiteY3" fmla="*/ 244475 h 390525"/>
              <a:gd name="connsiteX4" fmla="*/ 625475 w 625475"/>
              <a:gd name="connsiteY4" fmla="*/ 390525 h 390525"/>
              <a:gd name="connsiteX5" fmla="*/ 212726 w 625475"/>
              <a:gd name="connsiteY5" fmla="*/ 346075 h 390525"/>
              <a:gd name="connsiteX6" fmla="*/ 0 w 625475"/>
              <a:gd name="connsiteY6" fmla="*/ 361950 h 390525"/>
              <a:gd name="connsiteX7" fmla="*/ 0 w 625475"/>
              <a:gd name="connsiteY7" fmla="*/ 0 h 390525"/>
              <a:gd name="connsiteX0" fmla="*/ 0 w 625475"/>
              <a:gd name="connsiteY0" fmla="*/ 0 h 398128"/>
              <a:gd name="connsiteX1" fmla="*/ 260350 w 625475"/>
              <a:gd name="connsiteY1" fmla="*/ 9525 h 398128"/>
              <a:gd name="connsiteX2" fmla="*/ 600075 w 625475"/>
              <a:gd name="connsiteY2" fmla="*/ 50800 h 398128"/>
              <a:gd name="connsiteX3" fmla="*/ 431800 w 625475"/>
              <a:gd name="connsiteY3" fmla="*/ 244475 h 398128"/>
              <a:gd name="connsiteX4" fmla="*/ 625475 w 625475"/>
              <a:gd name="connsiteY4" fmla="*/ 390525 h 398128"/>
              <a:gd name="connsiteX5" fmla="*/ 212726 w 625475"/>
              <a:gd name="connsiteY5" fmla="*/ 346075 h 398128"/>
              <a:gd name="connsiteX6" fmla="*/ 0 w 625475"/>
              <a:gd name="connsiteY6" fmla="*/ 361950 h 398128"/>
              <a:gd name="connsiteX7" fmla="*/ 0 w 625475"/>
              <a:gd name="connsiteY7" fmla="*/ 0 h 398128"/>
              <a:gd name="connsiteX0" fmla="*/ 0 w 625475"/>
              <a:gd name="connsiteY0" fmla="*/ 0 h 411806"/>
              <a:gd name="connsiteX1" fmla="*/ 260350 w 625475"/>
              <a:gd name="connsiteY1" fmla="*/ 9525 h 411806"/>
              <a:gd name="connsiteX2" fmla="*/ 600075 w 625475"/>
              <a:gd name="connsiteY2" fmla="*/ 50800 h 411806"/>
              <a:gd name="connsiteX3" fmla="*/ 431800 w 625475"/>
              <a:gd name="connsiteY3" fmla="*/ 244475 h 411806"/>
              <a:gd name="connsiteX4" fmla="*/ 625475 w 625475"/>
              <a:gd name="connsiteY4" fmla="*/ 390525 h 411806"/>
              <a:gd name="connsiteX5" fmla="*/ 212726 w 625475"/>
              <a:gd name="connsiteY5" fmla="*/ 346075 h 411806"/>
              <a:gd name="connsiteX6" fmla="*/ 0 w 625475"/>
              <a:gd name="connsiteY6" fmla="*/ 361950 h 411806"/>
              <a:gd name="connsiteX7" fmla="*/ 0 w 625475"/>
              <a:gd name="connsiteY7" fmla="*/ 0 h 4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75" h="411806">
                <a:moveTo>
                  <a:pt x="0" y="0"/>
                </a:moveTo>
                <a:cubicBezTo>
                  <a:pt x="91017" y="9525"/>
                  <a:pt x="169333" y="0"/>
                  <a:pt x="260350" y="9525"/>
                </a:cubicBezTo>
                <a:cubicBezTo>
                  <a:pt x="411692" y="96308"/>
                  <a:pt x="486833" y="37042"/>
                  <a:pt x="600075" y="50800"/>
                </a:cubicBezTo>
                <a:cubicBezTo>
                  <a:pt x="605367" y="103717"/>
                  <a:pt x="426508" y="191558"/>
                  <a:pt x="431800" y="244475"/>
                </a:cubicBezTo>
                <a:lnTo>
                  <a:pt x="625475" y="390525"/>
                </a:lnTo>
                <a:cubicBezTo>
                  <a:pt x="502709" y="416983"/>
                  <a:pt x="392642" y="433917"/>
                  <a:pt x="212726" y="346075"/>
                </a:cubicBezTo>
                <a:lnTo>
                  <a:pt x="0" y="361950"/>
                </a:lnTo>
                <a:lnTo>
                  <a:pt x="0" y="0"/>
                </a:lnTo>
                <a:close/>
              </a:path>
            </a:pathLst>
          </a:custGeom>
          <a:solidFill>
            <a:srgbClr val="FFC000"/>
          </a:solidFill>
          <a:ln>
            <a:noFill/>
          </a:ln>
          <a:effectLst/>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75" name="Freeform 32">
            <a:extLst>
              <a:ext uri="{FF2B5EF4-FFF2-40B4-BE49-F238E27FC236}">
                <a16:creationId xmlns:a16="http://schemas.microsoft.com/office/drawing/2014/main" id="{0D2429A8-F65C-4F9F-886C-818F9A559268}"/>
              </a:ext>
            </a:extLst>
          </p:cNvPr>
          <p:cNvSpPr/>
          <p:nvPr/>
        </p:nvSpPr>
        <p:spPr bwMode="auto">
          <a:xfrm>
            <a:off x="2281052" y="3468569"/>
            <a:ext cx="34044" cy="996207"/>
          </a:xfrm>
          <a:custGeom>
            <a:avLst/>
            <a:gdLst>
              <a:gd name="connsiteX0" fmla="*/ 0 w 29622"/>
              <a:gd name="connsiteY0" fmla="*/ 0 h 1048943"/>
              <a:gd name="connsiteX1" fmla="*/ 29622 w 29622"/>
              <a:gd name="connsiteY1" fmla="*/ 0 h 1048943"/>
              <a:gd name="connsiteX2" fmla="*/ 29622 w 29622"/>
              <a:gd name="connsiteY2" fmla="*/ 1048943 h 1048943"/>
              <a:gd name="connsiteX3" fmla="*/ 0 w 29622"/>
              <a:gd name="connsiteY3" fmla="*/ 1048943 h 1048943"/>
              <a:gd name="connsiteX4" fmla="*/ 0 w 29622"/>
              <a:gd name="connsiteY4" fmla="*/ 0 h 104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 h="1048943">
                <a:moveTo>
                  <a:pt x="0" y="0"/>
                </a:moveTo>
                <a:lnTo>
                  <a:pt x="29622" y="0"/>
                </a:lnTo>
                <a:lnTo>
                  <a:pt x="29622" y="1048943"/>
                </a:lnTo>
                <a:lnTo>
                  <a:pt x="0" y="1048943"/>
                </a:lnTo>
                <a:lnTo>
                  <a:pt x="0" y="0"/>
                </a:lnTo>
                <a:close/>
              </a:path>
            </a:pathLst>
          </a:custGeom>
          <a:solidFill>
            <a:srgbClr val="56373F"/>
          </a:solidFill>
          <a:ln>
            <a:noFill/>
          </a:ln>
          <a:scene3d>
            <a:camera prst="orthographicFront"/>
            <a:lightRig rig="threePt" dir="t"/>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prstClr val="white"/>
              </a:solidFill>
              <a:cs typeface="Arial" panose="020B0604020202020204" pitchFamily="34" charset="0"/>
            </a:endParaRPr>
          </a:p>
        </p:txBody>
      </p:sp>
      <p:sp>
        <p:nvSpPr>
          <p:cNvPr id="76" name="TextBox 30">
            <a:extLst>
              <a:ext uri="{FF2B5EF4-FFF2-40B4-BE49-F238E27FC236}">
                <a16:creationId xmlns:a16="http://schemas.microsoft.com/office/drawing/2014/main" id="{90E86AD5-D3FA-4999-B450-7313F4437ADB}"/>
              </a:ext>
            </a:extLst>
          </p:cNvPr>
          <p:cNvSpPr txBox="1">
            <a:spLocks noChangeArrowheads="1"/>
          </p:cNvSpPr>
          <p:nvPr/>
        </p:nvSpPr>
        <p:spPr bwMode="auto">
          <a:xfrm>
            <a:off x="2268044" y="3553319"/>
            <a:ext cx="8322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1200" dirty="0">
                <a:latin typeface="Arial" panose="020B0604020202020204" pitchFamily="34" charset="0"/>
              </a:rPr>
              <a:t>2008 - 09</a:t>
            </a:r>
          </a:p>
        </p:txBody>
      </p:sp>
      <p:sp>
        <p:nvSpPr>
          <p:cNvPr id="77" name="Text Box 18">
            <a:extLst>
              <a:ext uri="{FF2B5EF4-FFF2-40B4-BE49-F238E27FC236}">
                <a16:creationId xmlns:a16="http://schemas.microsoft.com/office/drawing/2014/main" id="{011A5218-DFA4-49A5-8057-DCA8AB4FC78C}"/>
              </a:ext>
            </a:extLst>
          </p:cNvPr>
          <p:cNvSpPr txBox="1">
            <a:spLocks noChangeArrowheads="1"/>
          </p:cNvSpPr>
          <p:nvPr/>
        </p:nvSpPr>
        <p:spPr bwMode="auto">
          <a:xfrm>
            <a:off x="1352351" y="4327063"/>
            <a:ext cx="2149011" cy="461665"/>
          </a:xfrm>
          <a:prstGeom prst="rect">
            <a:avLst/>
          </a:prstGeom>
          <a:solidFill>
            <a:schemeClr val="bg2">
              <a:lumMod val="9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a:ea typeface="MS PGothic" panose="020B0600070205080204" pitchFamily="34" charset="-128"/>
                <a:cs typeface="Arial" panose="020B0604020202020204" pitchFamily="34" charset="0"/>
              </a:rPr>
              <a:t>Preliminary Field Trials (Puerto Rico)</a:t>
            </a:r>
          </a:p>
        </p:txBody>
      </p:sp>
    </p:spTree>
    <p:extLst>
      <p:ext uri="{BB962C8B-B14F-4D97-AF65-F5344CB8AC3E}">
        <p14:creationId xmlns:p14="http://schemas.microsoft.com/office/powerpoint/2010/main" val="145401801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578D-6BC0-489C-95E0-C944C624DDCB}"/>
              </a:ext>
            </a:extLst>
          </p:cNvPr>
          <p:cNvSpPr>
            <a:spLocks noGrp="1"/>
          </p:cNvSpPr>
          <p:nvPr>
            <p:ph type="title"/>
          </p:nvPr>
        </p:nvSpPr>
        <p:spPr>
          <a:xfrm>
            <a:off x="1" y="-230188"/>
            <a:ext cx="12073630" cy="1143000"/>
          </a:xfrm>
        </p:spPr>
        <p:txBody>
          <a:bodyPr>
            <a:noAutofit/>
          </a:bodyPr>
          <a:lstStyle/>
          <a:p>
            <a:r>
              <a:rPr lang="en-US" dirty="0">
                <a:solidFill>
                  <a:srgbClr val="996633"/>
                </a:solidFill>
              </a:rPr>
              <a:t> </a:t>
            </a:r>
            <a:r>
              <a:rPr lang="en-US" b="1" dirty="0">
                <a:solidFill>
                  <a:srgbClr val="996633"/>
                </a:solidFill>
                <a:latin typeface="Myriad Pro"/>
              </a:rPr>
              <a:t>Agronomic Performance of PBR Cowpea On-Farm</a:t>
            </a:r>
          </a:p>
        </p:txBody>
      </p:sp>
      <p:pic>
        <p:nvPicPr>
          <p:cNvPr id="5" name="Content Placeholder 4">
            <a:extLst>
              <a:ext uri="{FF2B5EF4-FFF2-40B4-BE49-F238E27FC236}">
                <a16:creationId xmlns:a16="http://schemas.microsoft.com/office/drawing/2014/main" id="{4190E734-513C-44EC-A876-7F7A758F4857}"/>
              </a:ext>
            </a:extLst>
          </p:cNvPr>
          <p:cNvPicPr>
            <a:picLocks noGrp="1" noChangeAspect="1"/>
          </p:cNvPicPr>
          <p:nvPr>
            <p:ph sz="half" idx="1"/>
          </p:nvPr>
        </p:nvPicPr>
        <p:blipFill>
          <a:blip r:embed="rId3"/>
          <a:stretch>
            <a:fillRect/>
          </a:stretch>
        </p:blipFill>
        <p:spPr>
          <a:xfrm>
            <a:off x="727709" y="774564"/>
            <a:ext cx="5042779" cy="5332879"/>
          </a:xfrm>
          <a:prstGeom prst="rect">
            <a:avLst/>
          </a:prstGeom>
        </p:spPr>
      </p:pic>
      <p:pic>
        <p:nvPicPr>
          <p:cNvPr id="6" name="Content Placeholder 5">
            <a:extLst>
              <a:ext uri="{FF2B5EF4-FFF2-40B4-BE49-F238E27FC236}">
                <a16:creationId xmlns:a16="http://schemas.microsoft.com/office/drawing/2014/main" id="{C9CB55AB-B76D-4DD5-A422-61277D79CECA}"/>
              </a:ext>
            </a:extLst>
          </p:cNvPr>
          <p:cNvPicPr>
            <a:picLocks noGrp="1" noChangeAspect="1"/>
          </p:cNvPicPr>
          <p:nvPr>
            <p:ph sz="half" idx="2"/>
          </p:nvPr>
        </p:nvPicPr>
        <p:blipFill>
          <a:blip r:embed="rId4"/>
          <a:stretch>
            <a:fillRect/>
          </a:stretch>
        </p:blipFill>
        <p:spPr>
          <a:xfrm>
            <a:off x="5946365" y="774564"/>
            <a:ext cx="5042779" cy="5332879"/>
          </a:xfrm>
          <a:prstGeom prst="rect">
            <a:avLst/>
          </a:prstGeom>
        </p:spPr>
      </p:pic>
      <p:sp>
        <p:nvSpPr>
          <p:cNvPr id="3" name="TextBox 2">
            <a:extLst>
              <a:ext uri="{FF2B5EF4-FFF2-40B4-BE49-F238E27FC236}">
                <a16:creationId xmlns:a16="http://schemas.microsoft.com/office/drawing/2014/main" id="{50797E6F-47FE-4A7B-ACCD-CAFB334C4931}"/>
              </a:ext>
            </a:extLst>
          </p:cNvPr>
          <p:cNvSpPr txBox="1"/>
          <p:nvPr/>
        </p:nvSpPr>
        <p:spPr>
          <a:xfrm>
            <a:off x="110971" y="5891999"/>
            <a:ext cx="11851690" cy="430887"/>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v"/>
            </a:pPr>
            <a:r>
              <a:rPr lang="en-US" sz="2200" b="1" dirty="0"/>
              <a:t>PBR Cowpea (</a:t>
            </a:r>
            <a:r>
              <a:rPr lang="en-GB" sz="2200" b="1" dirty="0"/>
              <a:t>SAMPEA 20-T</a:t>
            </a:r>
            <a:r>
              <a:rPr lang="en-US" sz="2200" b="1" dirty="0"/>
              <a:t> ) Approved for Commercialization in 2019*; launched in 2021</a:t>
            </a:r>
            <a:endParaRPr lang="en-GB" sz="2200" b="1" dirty="0"/>
          </a:p>
        </p:txBody>
      </p:sp>
    </p:spTree>
    <p:extLst>
      <p:ext uri="{BB962C8B-B14F-4D97-AF65-F5344CB8AC3E}">
        <p14:creationId xmlns:p14="http://schemas.microsoft.com/office/powerpoint/2010/main" val="893331445"/>
      </p:ext>
    </p:extLst>
  </p:cSld>
  <p:clrMapOvr>
    <a:masterClrMapping/>
  </p:clrMapOvr>
  <p:transition spd="slow">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27836</TotalTime>
  <Words>1070</Words>
  <Application>Microsoft Office PowerPoint</Application>
  <PresentationFormat>Widescreen</PresentationFormat>
  <Paragraphs>162</Paragraphs>
  <Slides>19</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Agency FB</vt:lpstr>
      <vt:lpstr>Arial</vt:lpstr>
      <vt:lpstr>Book Antiqua</vt:lpstr>
      <vt:lpstr>Calibri</vt:lpstr>
      <vt:lpstr>Futura</vt:lpstr>
      <vt:lpstr>Futura Bold</vt:lpstr>
      <vt:lpstr>Helvetica</vt:lpstr>
      <vt:lpstr>Myriad Pro</vt:lpstr>
      <vt:lpstr>Verdana</vt:lpstr>
      <vt:lpstr>Wingdings</vt:lpstr>
      <vt:lpstr>1_Office Theme</vt:lpstr>
      <vt:lpstr>PowerPoint Presentation</vt:lpstr>
      <vt:lpstr>Outline</vt:lpstr>
      <vt:lpstr>AATF’s vision, mission and objectives</vt:lpstr>
      <vt:lpstr>PowerPoint Presentation</vt:lpstr>
      <vt:lpstr>STI at a Glance</vt:lpstr>
      <vt:lpstr>Case studies from AATF collaborations </vt:lpstr>
      <vt:lpstr>1. Development &amp; Delivery of PBR Cowpea</vt:lpstr>
      <vt:lpstr>Winding Road from Concept to Product!</vt:lpstr>
      <vt:lpstr> Agronomic Performance of PBR Cowpea On-Farm</vt:lpstr>
      <vt:lpstr>Re-cap: PBR Cowpea</vt:lpstr>
      <vt:lpstr>PowerPoint Presentation</vt:lpstr>
      <vt:lpstr>PowerPoint Presentation</vt:lpstr>
      <vt:lpstr>TELA Project Countries </vt:lpstr>
      <vt:lpstr>PowerPoint Presentation</vt:lpstr>
      <vt:lpstr>1…Combined Results of  Stacked DT + Bt  Across 5 Countries Under Stem borer and FAW</vt:lpstr>
      <vt:lpstr>Re-cap: TELA Maize Project</vt:lpstr>
      <vt:lpstr>Pipeline of GM crops in Africa</vt:lpstr>
      <vt:lpstr>Why partner with AATF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OFAB</dc:title>
  <dc:creator>Kouko, Edith (AATF)</dc:creator>
  <cp:lastModifiedBy>Collins Mwesigwa</cp:lastModifiedBy>
  <cp:revision>597</cp:revision>
  <cp:lastPrinted>2018-12-10T05:23:49Z</cp:lastPrinted>
  <dcterms:created xsi:type="dcterms:W3CDTF">2018-11-01T13:22:06Z</dcterms:created>
  <dcterms:modified xsi:type="dcterms:W3CDTF">2022-06-21T13:00:37Z</dcterms:modified>
</cp:coreProperties>
</file>